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6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1" r:id="rId10"/>
    <p:sldId id="272" r:id="rId11"/>
    <p:sldId id="263" r:id="rId12"/>
    <p:sldId id="271" r:id="rId13"/>
    <p:sldId id="273" r:id="rId14"/>
    <p:sldId id="274" r:id="rId15"/>
    <p:sldId id="275" r:id="rId16"/>
    <p:sldId id="262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56526BEE-2B4E-4713-A7CF-A828C010709C}">
          <p14:sldIdLst>
            <p14:sldId id="256"/>
            <p14:sldId id="257"/>
          </p14:sldIdLst>
        </p14:section>
        <p14:section name="visão" id="{0AFD315D-421F-4926-A052-213CDB053CC3}">
          <p14:sldIdLst>
            <p14:sldId id="258"/>
            <p14:sldId id="259"/>
            <p14:sldId id="261"/>
            <p14:sldId id="272"/>
            <p14:sldId id="263"/>
            <p14:sldId id="271"/>
            <p14:sldId id="273"/>
            <p14:sldId id="274"/>
            <p14:sldId id="275"/>
            <p14:sldId id="262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8BA"/>
    <a:srgbClr val="6A2D97"/>
    <a:srgbClr val="8403E8"/>
    <a:srgbClr val="FDFB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5CC06-FD6C-432D-9D64-4C730F1D5C97}" v="167" dt="2022-05-26T21:44:37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1C3EF-B023-4125-AE71-5BE24305936C}" type="datetimeFigureOut">
              <a:t>26/05/2022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23467-CC79-4E4E-A391-BDDF901746D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C511-8134-44E1-BB1B-6761DAC23D4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3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C511-8134-44E1-BB1B-6761DAC23D4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89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A3BB4-AA86-D68E-E7D1-7DA39057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A853E-F1A1-25AC-1B3F-619CF1A06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8A423-EF2B-061A-76F0-3CCC3654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5D30E-A97D-3060-7694-9B8BB88D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93AB4-04D5-ABFE-288A-119F0AC3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0DA22-F3C9-9EDD-A607-7FC26871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02096-FD0F-6B38-7CED-A2ECE298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C14F3-5416-9CC2-3437-0AD0A68C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8016F-2CAB-4A1C-3C7D-53390CA4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4BC0E-272B-31B6-BF51-9E9A717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1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1042D2-7738-0888-A1BB-BA1C84F79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63442D-12A2-39AD-001F-FF066B2C9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53F1A-1837-D895-372C-E511042A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BE3A8-6C16-2A6F-861F-A2E21E4A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4EE61-7CE2-6470-A7A3-D3E56EE9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88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A982-88EB-8634-3547-42860498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8545B-0766-9E44-0E59-A9F6F3BB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7D2ED-967E-F31C-A9F4-8B63D154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2D301-BCE4-7156-224E-D60EB6CD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6F9AE8-650E-2ACD-1AD1-8F39F2A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915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907D3-C4EB-A83B-8C8D-E8921E3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DCAEB-56CD-DA48-E195-430E8A16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7ACB9-D510-404F-C032-6B9121C6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2F158-EDCC-9070-983B-6C881BF5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986FBB-49BA-B1B8-52F5-4975139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39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F1193-9ABA-F259-5881-7B1E4E37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5A446-9A7A-BD0E-87AD-90261D3E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F1D712-8AD6-911D-6FB8-953C3CCB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987B4-6457-4059-B343-5D8079F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D5C2A2-321D-106D-4D7F-79114A80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74F64A-2B4B-FD98-219C-51255153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70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3E96D-55F5-CBF0-6888-4CA45A16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49C7A-FBF0-3A91-CFB1-CBED3F11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F0E7C1-D70C-2546-82A0-ACDE2810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31366E-BAB1-6981-DB49-FCB68001D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35A41F-3C4A-AFD8-294E-6819B21C4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BA4812-81C0-C71B-62CF-D36D9EC2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38551B-E069-2271-341B-6EFF309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01C2A2-AF3A-C3C7-5462-3C610B9F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55CA-0BDD-10CB-010F-6957E93F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8C7AF1-08DC-D4FA-3B76-56F1E532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25FF83-0DE4-D431-CCDA-4C4BA768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039387-05A6-6E67-4124-4170980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72AD59-25AC-49CC-947C-3F05DB9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FC4AEE-B1A5-F037-C737-4ED09768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C971F-FDD2-3606-1C89-3914B0D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2CC5D-EA16-F6DB-214D-BE758DA2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14583-0F8D-67E6-C545-78E81644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3D41B3-01AF-9125-EB2D-BD12BA5A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3CC22-8695-547B-D455-093C39BA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1DC1A4-3A11-C8B3-19FC-27755249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55547C-A630-ED2B-C0BF-9C457D16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1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84136-AC13-0510-7BBE-75A2A788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E7B590-3EC0-6A27-C728-7094E2F4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41FB4E-9AC5-9721-FA2D-BDF4B887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713F45-D9CE-DEAC-5CDC-87B0C7BC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74349-65BE-35AF-8E73-938EFA17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78CAB-2B33-262E-9A40-3E4115F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04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424FF8-3E73-3C9A-2D98-414A17A0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648C5E-1033-0E84-6BF5-F4E6D15F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E362B-7681-6C66-D68B-EB5CADE14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C699-4089-4636-A474-E7E35B76CA7C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6E245-1B6C-5C49-85B4-9D0C7AFAF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24C24-8FA4-DD43-2314-B269E8F0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26/05/2022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3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D9891E25-E261-DE6B-4C99-03057FD6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2556">
            <a:off x="1201258" y="2067949"/>
            <a:ext cx="3208673" cy="30674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371403-D354-8958-402C-293CC95B1D32}"/>
              </a:ext>
            </a:extLst>
          </p:cNvPr>
          <p:cNvSpPr txBox="1"/>
          <p:nvPr/>
        </p:nvSpPr>
        <p:spPr>
          <a:xfrm>
            <a:off x="3688372" y="3429000"/>
            <a:ext cx="818739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ysClr val="windowText" lastClr="000000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SOLUTIONS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6ED40B-E864-1ECA-07DE-82704BDCC929}"/>
              </a:ext>
            </a:extLst>
          </p:cNvPr>
          <p:cNvSpPr txBox="1"/>
          <p:nvPr/>
        </p:nvSpPr>
        <p:spPr>
          <a:xfrm>
            <a:off x="3302457" y="2327382"/>
            <a:ext cx="818739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604020202020204" pitchFamily="2" charset="0"/>
                <a:cs typeface="Quire Sans" panose="020B0502040204020203" pitchFamily="34" charset="0"/>
              </a:rPr>
              <a:t>OMNI</a:t>
            </a:r>
          </a:p>
        </p:txBody>
      </p:sp>
    </p:spTree>
    <p:extLst>
      <p:ext uri="{BB962C8B-B14F-4D97-AF65-F5344CB8AC3E}">
        <p14:creationId xmlns:p14="http://schemas.microsoft.com/office/powerpoint/2010/main" val="288861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1546747E-6D67-88D9-8588-79C82570D3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C36CCB-EFB2-3C81-06FE-73A8A777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34" y="1981200"/>
            <a:ext cx="5886450" cy="4876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967B4F-5DB5-018D-F08B-82C9D4313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069" y="1013428"/>
            <a:ext cx="3019425" cy="45053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B74CE51-6C7C-F66E-C6E3-76C355FC4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034" y="981169"/>
            <a:ext cx="1579429" cy="459267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C66D1F5-8AFC-0C9E-1F4C-E83FCC294322}"/>
              </a:ext>
            </a:extLst>
          </p:cNvPr>
          <p:cNvSpPr txBox="1"/>
          <p:nvPr/>
        </p:nvSpPr>
        <p:spPr>
          <a:xfrm>
            <a:off x="9928852" y="259751"/>
            <a:ext cx="22631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/>
                <a:cs typeface="Calibri"/>
              </a:rPr>
              <a:t>planejamento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60A163E-FD6E-2206-743A-CB8A812418F5}"/>
              </a:ext>
            </a:extLst>
          </p:cNvPr>
          <p:cNvSpPr/>
          <p:nvPr/>
        </p:nvSpPr>
        <p:spPr>
          <a:xfrm>
            <a:off x="9334260" y="232854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89E5E491-D882-D27B-F687-98A6974F137B}"/>
              </a:ext>
            </a:extLst>
          </p:cNvPr>
          <p:cNvSpPr txBox="1"/>
          <p:nvPr/>
        </p:nvSpPr>
        <p:spPr>
          <a:xfrm>
            <a:off x="9120884" y="-575208"/>
            <a:ext cx="23853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8241F2C-67BF-8B43-F65E-77077DD5E626}"/>
              </a:ext>
            </a:extLst>
          </p:cNvPr>
          <p:cNvSpPr/>
          <p:nvPr/>
        </p:nvSpPr>
        <p:spPr>
          <a:xfrm>
            <a:off x="8526293" y="-602105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09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C94B2F22-0EEC-754D-5F83-70AAE26BAC32}"/>
              </a:ext>
            </a:extLst>
          </p:cNvPr>
          <p:cNvSpPr>
            <a:spLocks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2831991" y="3013501"/>
            <a:ext cx="652801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Diagrama de </a:t>
            </a:r>
            <a:r>
              <a:rPr lang="pt-BR" sz="4800" dirty="0">
                <a:solidFill>
                  <a:srgbClr val="8403E8"/>
                </a:solidFill>
                <a:latin typeface="Raleway" pitchFamily="2" charset="0"/>
              </a:rPr>
              <a:t>Solução</a:t>
            </a:r>
            <a:endParaRPr lang="pt-BR" sz="4800" dirty="0">
              <a:solidFill>
                <a:srgbClr val="8403E8"/>
              </a:solidFill>
              <a:latin typeface="Raleway" pitchFamily="2" charset="0"/>
              <a:cs typeface="Quire San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E3EC44B-01C3-2F20-2C33-A3B67888CCB1}"/>
              </a:ext>
            </a:extLst>
          </p:cNvPr>
          <p:cNvSpPr txBox="1"/>
          <p:nvPr/>
        </p:nvSpPr>
        <p:spPr>
          <a:xfrm>
            <a:off x="10939621" y="-842823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D080A4D-DAEC-9276-4C13-0F1C9E10C949}"/>
              </a:ext>
            </a:extLst>
          </p:cNvPr>
          <p:cNvSpPr/>
          <p:nvPr/>
        </p:nvSpPr>
        <p:spPr>
          <a:xfrm>
            <a:off x="10345030" y="-869720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EE8D682-CA91-B125-ED68-3F3C60C2BA81}"/>
              </a:ext>
            </a:extLst>
          </p:cNvPr>
          <p:cNvSpPr txBox="1"/>
          <p:nvPr/>
        </p:nvSpPr>
        <p:spPr>
          <a:xfrm>
            <a:off x="10309852" y="-592016"/>
            <a:ext cx="22631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/>
                <a:cs typeface="Calibri"/>
              </a:rPr>
              <a:t>planejamento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2498C6-DA45-0454-90AC-1E1EE13EB009}"/>
              </a:ext>
            </a:extLst>
          </p:cNvPr>
          <p:cNvSpPr/>
          <p:nvPr/>
        </p:nvSpPr>
        <p:spPr>
          <a:xfrm>
            <a:off x="9715260" y="-618913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03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ackground">
            <a:extLst>
              <a:ext uri="{FF2B5EF4-FFF2-40B4-BE49-F238E27FC236}">
                <a16:creationId xmlns:a16="http://schemas.microsoft.com/office/drawing/2014/main" id="{A601FDA0-91B9-3EF6-5057-07A240977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00009" y="-322172"/>
            <a:ext cx="1930738" cy="660792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 dirty="0">
              <a:latin typeface="Quicksand" panose="00000500000000000000" pitchFamily="2" charset="0"/>
            </a:endParaRPr>
          </a:p>
          <a:p>
            <a:pPr algn="ctr"/>
            <a:r>
              <a:rPr lang="pt-BR" sz="2286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6990734" y="594657"/>
            <a:ext cx="1512234" cy="509178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MYSQL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2952560" y="621135"/>
            <a:ext cx="981041" cy="64812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5230448" y="4485607"/>
            <a:ext cx="1669863" cy="370230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sp>
        <p:nvSpPr>
          <p:cNvPr id="320" name="info-text5">
            <a:extLst>
              <a:ext uri="{FF2B5EF4-FFF2-40B4-BE49-F238E27FC236}">
                <a16:creationId xmlns:a16="http://schemas.microsoft.com/office/drawing/2014/main" id="{8D737546-B6CD-4562-B809-E724C01EAE60}"/>
              </a:ext>
            </a:extLst>
          </p:cNvPr>
          <p:cNvSpPr txBox="1">
            <a:spLocks/>
          </p:cNvSpPr>
          <p:nvPr/>
        </p:nvSpPr>
        <p:spPr>
          <a:xfrm>
            <a:off x="612434" y="6183062"/>
            <a:ext cx="745144" cy="23128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Unidade</a:t>
            </a:r>
          </a:p>
        </p:txBody>
      </p:sp>
      <p:sp>
        <p:nvSpPr>
          <p:cNvPr id="321" name="!!info-text6">
            <a:extLst>
              <a:ext uri="{FF2B5EF4-FFF2-40B4-BE49-F238E27FC236}">
                <a16:creationId xmlns:a16="http://schemas.microsoft.com/office/drawing/2014/main" id="{B595522B-2544-4695-BBA3-3D9B2724361A}"/>
              </a:ext>
            </a:extLst>
          </p:cNvPr>
          <p:cNvSpPr txBox="1">
            <a:spLocks/>
          </p:cNvSpPr>
          <p:nvPr/>
        </p:nvSpPr>
        <p:spPr>
          <a:xfrm>
            <a:off x="3810373" y="5803323"/>
            <a:ext cx="651614" cy="3702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sensor</a:t>
            </a:r>
          </a:p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(DHT11)</a:t>
            </a:r>
          </a:p>
        </p:txBody>
      </p:sp>
      <p:sp>
        <p:nvSpPr>
          <p:cNvPr id="322" name="!!info-text7">
            <a:extLst>
              <a:ext uri="{FF2B5EF4-FFF2-40B4-BE49-F238E27FC236}">
                <a16:creationId xmlns:a16="http://schemas.microsoft.com/office/drawing/2014/main" id="{74CAF260-E7E1-4BC1-8CCF-4B3DAD2014D5}"/>
              </a:ext>
            </a:extLst>
          </p:cNvPr>
          <p:cNvSpPr txBox="1">
            <a:spLocks/>
          </p:cNvSpPr>
          <p:nvPr/>
        </p:nvSpPr>
        <p:spPr>
          <a:xfrm>
            <a:off x="2835664" y="5713203"/>
            <a:ext cx="879159" cy="3702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protoboard</a:t>
            </a:r>
          </a:p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(Mini 170)</a:t>
            </a:r>
          </a:p>
        </p:txBody>
      </p:sp>
      <p:sp>
        <p:nvSpPr>
          <p:cNvPr id="323" name="!!info-text8">
            <a:extLst>
              <a:ext uri="{FF2B5EF4-FFF2-40B4-BE49-F238E27FC236}">
                <a16:creationId xmlns:a16="http://schemas.microsoft.com/office/drawing/2014/main" id="{120560DC-27C3-43A3-8742-9A18D7822EDA}"/>
              </a:ext>
            </a:extLst>
          </p:cNvPr>
          <p:cNvSpPr txBox="1">
            <a:spLocks/>
          </p:cNvSpPr>
          <p:nvPr/>
        </p:nvSpPr>
        <p:spPr>
          <a:xfrm>
            <a:off x="1957024" y="5774387"/>
            <a:ext cx="755798" cy="3702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arduino</a:t>
            </a:r>
          </a:p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(Uno R3)</a:t>
            </a:r>
          </a:p>
        </p:txBody>
      </p:sp>
      <p:sp>
        <p:nvSpPr>
          <p:cNvPr id="52" name="info-text10">
            <a:extLst>
              <a:ext uri="{FF2B5EF4-FFF2-40B4-BE49-F238E27FC236}">
                <a16:creationId xmlns:a16="http://schemas.microsoft.com/office/drawing/2014/main" id="{890FF03B-7D69-4862-A128-95309526DD2F}"/>
              </a:ext>
            </a:extLst>
          </p:cNvPr>
          <p:cNvSpPr txBox="1">
            <a:spLocks/>
          </p:cNvSpPr>
          <p:nvPr/>
        </p:nvSpPr>
        <p:spPr>
          <a:xfrm>
            <a:off x="365887" y="2026528"/>
            <a:ext cx="1238239" cy="5091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C6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264" name="info-text14">
            <a:extLst>
              <a:ext uri="{FF2B5EF4-FFF2-40B4-BE49-F238E27FC236}">
                <a16:creationId xmlns:a16="http://schemas.microsoft.com/office/drawing/2014/main" id="{FF136DC3-C674-44FC-B552-554CA00DA44D}"/>
              </a:ext>
            </a:extLst>
          </p:cNvPr>
          <p:cNvSpPr txBox="1">
            <a:spLocks/>
          </p:cNvSpPr>
          <p:nvPr/>
        </p:nvSpPr>
        <p:spPr>
          <a:xfrm>
            <a:off x="1164932" y="3730520"/>
            <a:ext cx="1752328" cy="64812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PowerEdge T150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Intel Pentium G6405T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8GB RAM DDR4 3200MHz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2TB HD SATA 6Gbps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70" y="3244290"/>
            <a:ext cx="1354846" cy="1354847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8974" y="3382897"/>
            <a:ext cx="480071" cy="480071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37" y="1785658"/>
            <a:ext cx="812907" cy="812908"/>
          </a:xfrm>
          <a:prstGeom prst="rect">
            <a:avLst/>
          </a:prstGeom>
        </p:spPr>
      </p:pic>
      <p:pic>
        <p:nvPicPr>
          <p:cNvPr id="5" name="nodeJS" descr="Ícone&#10;&#10;Descrição gerada automaticamente">
            <a:extLst>
              <a:ext uri="{FF2B5EF4-FFF2-40B4-BE49-F238E27FC236}">
                <a16:creationId xmlns:a16="http://schemas.microsoft.com/office/drawing/2014/main" id="{82573144-D759-40AC-992B-5FFCDA4C6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35" y="943991"/>
            <a:ext cx="541939" cy="541939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40" y="613835"/>
            <a:ext cx="541939" cy="541939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85" y="617779"/>
            <a:ext cx="541939" cy="541939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14" y="97340"/>
            <a:ext cx="406453" cy="406453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07" y="685603"/>
            <a:ext cx="406453" cy="406453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07" y="1298940"/>
            <a:ext cx="406453" cy="406453"/>
          </a:xfrm>
          <a:prstGeom prst="rect">
            <a:avLst/>
          </a:prstGeom>
        </p:spPr>
      </p:pic>
      <p:pic>
        <p:nvPicPr>
          <p:cNvPr id="132" name="sensor" descr="Uma imagem contendo Ícone&#10;&#10;Descrição gerada automaticamente">
            <a:extLst>
              <a:ext uri="{FF2B5EF4-FFF2-40B4-BE49-F238E27FC236}">
                <a16:creationId xmlns:a16="http://schemas.microsoft.com/office/drawing/2014/main" id="{AB7478B9-5944-4C4B-9AD2-ACD192C81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01" y="5391639"/>
            <a:ext cx="401392" cy="406453"/>
          </a:xfrm>
          <a:prstGeom prst="rect">
            <a:avLst/>
          </a:prstGeom>
        </p:spPr>
      </p:pic>
      <p:pic>
        <p:nvPicPr>
          <p:cNvPr id="128" name="protoboard" descr="Ícone&#10;&#10;Descrição gerada automaticamente com confiança média">
            <a:extLst>
              <a:ext uri="{FF2B5EF4-FFF2-40B4-BE49-F238E27FC236}">
                <a16:creationId xmlns:a16="http://schemas.microsoft.com/office/drawing/2014/main" id="{ECB0AD55-8383-481E-8FC3-BED6B4630C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47" y="5393503"/>
            <a:ext cx="401392" cy="406453"/>
          </a:xfrm>
          <a:prstGeom prst="rect">
            <a:avLst/>
          </a:prstGeom>
        </p:spPr>
      </p:pic>
      <p:pic>
        <p:nvPicPr>
          <p:cNvPr id="124" name="arduino" descr="Esquemático, Ícone, Código QR&#10;&#10;Descrição gerada automaticamente">
            <a:extLst>
              <a:ext uri="{FF2B5EF4-FFF2-40B4-BE49-F238E27FC236}">
                <a16:creationId xmlns:a16="http://schemas.microsoft.com/office/drawing/2014/main" id="{56DB52C5-5EDE-492F-A762-45C863D66E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37" y="5391743"/>
            <a:ext cx="401392" cy="406453"/>
          </a:xfrm>
          <a:prstGeom prst="rect">
            <a:avLst/>
          </a:prstGeom>
        </p:spPr>
      </p:pic>
      <p:pic>
        <p:nvPicPr>
          <p:cNvPr id="136" name="unidade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D74D369-A42F-4A69-A02D-77D97BA5AA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" y="5384300"/>
            <a:ext cx="812907" cy="812908"/>
          </a:xfrm>
          <a:prstGeom prst="rect">
            <a:avLst/>
          </a:prstGeom>
        </p:spPr>
      </p:pic>
      <p:pic>
        <p:nvPicPr>
          <p:cNvPr id="361" name="wifi_unidade" descr="Ícone&#10;&#10;Descrição gerada automaticamente">
            <a:extLst>
              <a:ext uri="{FF2B5EF4-FFF2-40B4-BE49-F238E27FC236}">
                <a16:creationId xmlns:a16="http://schemas.microsoft.com/office/drawing/2014/main" id="{FBFB2CE3-B26F-4DDD-B74F-F868709FB0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0" y="4761729"/>
            <a:ext cx="365714" cy="365714"/>
          </a:xfrm>
          <a:prstGeom prst="rect">
            <a:avLst/>
          </a:prstGeom>
        </p:spPr>
      </p:pic>
      <p:pic>
        <p:nvPicPr>
          <p:cNvPr id="230" name="servidor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0426419-7CCE-4786-93E0-CE58956138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9" y="3888500"/>
            <a:ext cx="541939" cy="541939"/>
          </a:xfrm>
          <a:prstGeom prst="rect">
            <a:avLst/>
          </a:prstGeom>
        </p:spPr>
      </p:pic>
      <p:pic>
        <p:nvPicPr>
          <p:cNvPr id="97" name="roteador_unidade" descr="Ícone&#10;&#10;Descrição gerada automaticamente">
            <a:extLst>
              <a:ext uri="{FF2B5EF4-FFF2-40B4-BE49-F238E27FC236}">
                <a16:creationId xmlns:a16="http://schemas.microsoft.com/office/drawing/2014/main" id="{8E4D95BC-FA09-4EB4-BA6D-8E10D83243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0" y="2473333"/>
            <a:ext cx="541939" cy="541939"/>
          </a:xfrm>
          <a:prstGeom prst="rect">
            <a:avLst/>
          </a:prstGeom>
        </p:spPr>
      </p:pic>
      <p:pic>
        <p:nvPicPr>
          <p:cNvPr id="98" name="firewall_unidad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5D7E72-2B20-4809-A4A0-D0BEA6A816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85" y="2858076"/>
            <a:ext cx="539722" cy="539722"/>
          </a:xfrm>
          <a:prstGeom prst="rect">
            <a:avLst/>
          </a:prstGeom>
        </p:spPr>
      </p:pic>
      <p:grpSp>
        <p:nvGrpSpPr>
          <p:cNvPr id="534" name="lines1">
            <a:extLst>
              <a:ext uri="{FF2B5EF4-FFF2-40B4-BE49-F238E27FC236}">
                <a16:creationId xmlns:a16="http://schemas.microsoft.com/office/drawing/2014/main" id="{E9D5E931-6A39-4550-918F-8F904D4669BA}"/>
              </a:ext>
            </a:extLst>
          </p:cNvPr>
          <p:cNvGrpSpPr/>
          <p:nvPr/>
        </p:nvGrpSpPr>
        <p:grpSpPr>
          <a:xfrm>
            <a:off x="4285461" y="300567"/>
            <a:ext cx="2343879" cy="2943723"/>
            <a:chOff x="3374800" y="236696"/>
            <a:chExt cx="1845805" cy="2318182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4539882" y="2300623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285751" y="699889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4794135" y="696783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285751" y="696783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3381735" y="236696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3381966" y="699889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3374800" y="699889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OLETAR">
            <a:extLst>
              <a:ext uri="{FF2B5EF4-FFF2-40B4-BE49-F238E27FC236}">
                <a16:creationId xmlns:a16="http://schemas.microsoft.com/office/drawing/2014/main" id="{C7F54594-DE23-4081-9F8F-59ED41AA4076}"/>
              </a:ext>
            </a:extLst>
          </p:cNvPr>
          <p:cNvSpPr>
            <a:spLocks/>
          </p:cNvSpPr>
          <p:nvPr/>
        </p:nvSpPr>
        <p:spPr>
          <a:xfrm>
            <a:off x="-50503" y="6494170"/>
            <a:ext cx="1930738" cy="660792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86" dirty="0">
                <a:latin typeface="Quicksand" panose="00000500000000000000" pitchFamily="2" charset="0"/>
              </a:rPr>
              <a:t>COLETAR</a:t>
            </a:r>
          </a:p>
          <a:p>
            <a:pPr algn="ctr"/>
            <a:endParaRPr lang="pt-BR" sz="2286" dirty="0">
              <a:latin typeface="Quicksand" panose="00000500000000000000" pitchFamily="2" charset="0"/>
            </a:endParaRPr>
          </a:p>
        </p:txBody>
      </p:sp>
      <p:grpSp>
        <p:nvGrpSpPr>
          <p:cNvPr id="67" name="lines2">
            <a:extLst>
              <a:ext uri="{FF2B5EF4-FFF2-40B4-BE49-F238E27FC236}">
                <a16:creationId xmlns:a16="http://schemas.microsoft.com/office/drawing/2014/main" id="{3774CD9E-12F1-4DDB-A14F-4657518AB20F}"/>
              </a:ext>
            </a:extLst>
          </p:cNvPr>
          <p:cNvGrpSpPr/>
          <p:nvPr/>
        </p:nvGrpSpPr>
        <p:grpSpPr>
          <a:xfrm>
            <a:off x="985007" y="2744303"/>
            <a:ext cx="4425363" cy="3046451"/>
            <a:chOff x="775693" y="2161138"/>
            <a:chExt cx="3484973" cy="2399080"/>
          </a:xfrm>
        </p:grpSpPr>
        <p:cxnSp>
          <p:nvCxnSpPr>
            <p:cNvPr id="68" name="8">
              <a:extLst>
                <a:ext uri="{FF2B5EF4-FFF2-40B4-BE49-F238E27FC236}">
                  <a16:creationId xmlns:a16="http://schemas.microsoft.com/office/drawing/2014/main" id="{2C106384-2EAA-4777-BE7C-59726A2E3D57}"/>
                </a:ext>
              </a:extLst>
            </p:cNvPr>
            <p:cNvCxnSpPr>
              <a:cxnSpLocks/>
            </p:cNvCxnSpPr>
            <p:nvPr/>
          </p:nvCxnSpPr>
          <p:spPr>
            <a:xfrm>
              <a:off x="2766965" y="2463250"/>
              <a:ext cx="1493701" cy="625099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9">
              <a:extLst>
                <a:ext uri="{FF2B5EF4-FFF2-40B4-BE49-F238E27FC236}">
                  <a16:creationId xmlns:a16="http://schemas.microsoft.com/office/drawing/2014/main" id="{4A49B9C7-4A8B-4F95-A253-37D84B4D7294}"/>
                </a:ext>
              </a:extLst>
            </p:cNvPr>
            <p:cNvCxnSpPr>
              <a:cxnSpLocks/>
            </p:cNvCxnSpPr>
            <p:nvPr/>
          </p:nvCxnSpPr>
          <p:spPr>
            <a:xfrm>
              <a:off x="989083" y="2161138"/>
              <a:ext cx="1352851" cy="30211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0">
              <a:extLst>
                <a:ext uri="{FF2B5EF4-FFF2-40B4-BE49-F238E27FC236}">
                  <a16:creationId xmlns:a16="http://schemas.microsoft.com/office/drawing/2014/main" id="{7CD48B45-11E0-430E-AA10-A485FF4B9EB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1861" y="2718360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11">
              <a:extLst>
                <a:ext uri="{FF2B5EF4-FFF2-40B4-BE49-F238E27FC236}">
                  <a16:creationId xmlns:a16="http://schemas.microsoft.com/office/drawing/2014/main" id="{437D28BE-5C87-4B27-94A4-B15E1B57204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5248" y="3619416"/>
              <a:ext cx="260891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12">
              <a:extLst>
                <a:ext uri="{FF2B5EF4-FFF2-40B4-BE49-F238E27FC236}">
                  <a16:creationId xmlns:a16="http://schemas.microsoft.com/office/drawing/2014/main" id="{CA12BCFF-8D7F-47D6-A9A6-52FAC33EBB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4840" y="4138714"/>
              <a:ext cx="202274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13">
              <a:extLst>
                <a:ext uri="{FF2B5EF4-FFF2-40B4-BE49-F238E27FC236}">
                  <a16:creationId xmlns:a16="http://schemas.microsoft.com/office/drawing/2014/main" id="{63E91630-D45F-4063-9345-C3C4F8BB3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43" y="4401200"/>
              <a:ext cx="599412" cy="15901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4">
              <a:extLst>
                <a:ext uri="{FF2B5EF4-FFF2-40B4-BE49-F238E27FC236}">
                  <a16:creationId xmlns:a16="http://schemas.microsoft.com/office/drawing/2014/main" id="{2EFC0FB8-DA74-4DBA-85D1-C918DA759AA2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5">
              <a:extLst>
                <a:ext uri="{FF2B5EF4-FFF2-40B4-BE49-F238E27FC236}">
                  <a16:creationId xmlns:a16="http://schemas.microsoft.com/office/drawing/2014/main" id="{3E664EDC-39B5-408A-AFFF-72712E940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info-text1">
            <a:extLst>
              <a:ext uri="{FF2B5EF4-FFF2-40B4-BE49-F238E27FC236}">
                <a16:creationId xmlns:a16="http://schemas.microsoft.com/office/drawing/2014/main" id="{988115AC-62A3-4F77-84A0-EFD50739CD42}"/>
              </a:ext>
            </a:extLst>
          </p:cNvPr>
          <p:cNvSpPr txBox="1">
            <a:spLocks/>
          </p:cNvSpPr>
          <p:nvPr/>
        </p:nvSpPr>
        <p:spPr>
          <a:xfrm>
            <a:off x="9300300" y="5383670"/>
            <a:ext cx="1999491" cy="64812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INTEL CORE I5–2400 @2.1GHz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8GB RAM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SSD/HD 120GB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WINDOWS 10</a:t>
            </a:r>
          </a:p>
        </p:txBody>
      </p:sp>
      <p:sp>
        <p:nvSpPr>
          <p:cNvPr id="48" name="info-text10">
            <a:extLst>
              <a:ext uri="{FF2B5EF4-FFF2-40B4-BE49-F238E27FC236}">
                <a16:creationId xmlns:a16="http://schemas.microsoft.com/office/drawing/2014/main" id="{CDD1E887-C6B4-47FB-AF91-E5E640EB35DF}"/>
              </a:ext>
            </a:extLst>
          </p:cNvPr>
          <p:cNvSpPr txBox="1">
            <a:spLocks/>
          </p:cNvSpPr>
          <p:nvPr/>
        </p:nvSpPr>
        <p:spPr>
          <a:xfrm>
            <a:off x="10587875" y="2024886"/>
            <a:ext cx="1238239" cy="5091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C50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49" name="info-text13">
            <a:extLst>
              <a:ext uri="{FF2B5EF4-FFF2-40B4-BE49-F238E27FC236}">
                <a16:creationId xmlns:a16="http://schemas.microsoft.com/office/drawing/2014/main" id="{8396702A-DECB-40D7-900D-38C11C9BA1FE}"/>
              </a:ext>
            </a:extLst>
          </p:cNvPr>
          <p:cNvSpPr txBox="1">
            <a:spLocks/>
          </p:cNvSpPr>
          <p:nvPr/>
        </p:nvSpPr>
        <p:spPr>
          <a:xfrm>
            <a:off x="10218474" y="3627899"/>
            <a:ext cx="981041" cy="3702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300Mbps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2,4GHz</a:t>
            </a:r>
          </a:p>
        </p:txBody>
      </p:sp>
      <p:pic>
        <p:nvPicPr>
          <p:cNvPr id="50" name="pc_cliente" descr="Ícone&#10;&#10;Descrição gerada automaticamente">
            <a:extLst>
              <a:ext uri="{FF2B5EF4-FFF2-40B4-BE49-F238E27FC236}">
                <a16:creationId xmlns:a16="http://schemas.microsoft.com/office/drawing/2014/main" id="{FC4AC25D-029D-4BB9-BCDF-A7D667D21A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61" y="5626310"/>
            <a:ext cx="812907" cy="812908"/>
          </a:xfrm>
          <a:prstGeom prst="rect">
            <a:avLst/>
          </a:prstGeom>
        </p:spPr>
      </p:pic>
      <p:pic>
        <p:nvPicPr>
          <p:cNvPr id="77" name="browser1">
            <a:extLst>
              <a:ext uri="{FF2B5EF4-FFF2-40B4-BE49-F238E27FC236}">
                <a16:creationId xmlns:a16="http://schemas.microsoft.com/office/drawing/2014/main" id="{FA9CDCD7-2795-4989-810C-C633417250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7874" y="4641843"/>
            <a:ext cx="365714" cy="365714"/>
          </a:xfrm>
          <a:prstGeom prst="rect">
            <a:avLst/>
          </a:prstGeom>
        </p:spPr>
      </p:pic>
      <p:pic>
        <p:nvPicPr>
          <p:cNvPr id="78" name="browser2">
            <a:extLst>
              <a:ext uri="{FF2B5EF4-FFF2-40B4-BE49-F238E27FC236}">
                <a16:creationId xmlns:a16="http://schemas.microsoft.com/office/drawing/2014/main" id="{98720C08-D233-4AC6-A896-45A76B26AD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1810" y="4646885"/>
            <a:ext cx="365714" cy="365714"/>
          </a:xfrm>
          <a:prstGeom prst="rect">
            <a:avLst/>
          </a:prstGeom>
        </p:spPr>
      </p:pic>
      <p:pic>
        <p:nvPicPr>
          <p:cNvPr id="51" name="wifi_cliente" descr="Ícone&#10;&#10;Descrição gerada automaticamente">
            <a:extLst>
              <a:ext uri="{FF2B5EF4-FFF2-40B4-BE49-F238E27FC236}">
                <a16:creationId xmlns:a16="http://schemas.microsoft.com/office/drawing/2014/main" id="{A558AFCC-41A5-4296-B579-5DBB048CB3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024" y="3752041"/>
            <a:ext cx="541939" cy="541939"/>
          </a:xfrm>
          <a:prstGeom prst="rect">
            <a:avLst/>
          </a:prstGeom>
        </p:spPr>
      </p:pic>
      <p:pic>
        <p:nvPicPr>
          <p:cNvPr id="53" name="roteador_cliente" descr="Ícone&#10;&#10;Descrição gerada automaticamente">
            <a:extLst>
              <a:ext uri="{FF2B5EF4-FFF2-40B4-BE49-F238E27FC236}">
                <a16:creationId xmlns:a16="http://schemas.microsoft.com/office/drawing/2014/main" id="{C2F10D7D-607D-4A2A-A2F6-7B69D933B8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022" y="2472613"/>
            <a:ext cx="541939" cy="541939"/>
          </a:xfrm>
          <a:prstGeom prst="rect">
            <a:avLst/>
          </a:prstGeom>
        </p:spPr>
      </p:pic>
      <p:pic>
        <p:nvPicPr>
          <p:cNvPr id="55" name="firewall_client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F03D620-23BE-4C36-A031-AA80432036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25" y="2858075"/>
            <a:ext cx="539722" cy="539722"/>
          </a:xfrm>
          <a:prstGeom prst="rect">
            <a:avLst/>
          </a:prstGeom>
        </p:spPr>
      </p:pic>
      <p:cxnSp>
        <p:nvCxnSpPr>
          <p:cNvPr id="56" name="16">
            <a:extLst>
              <a:ext uri="{FF2B5EF4-FFF2-40B4-BE49-F238E27FC236}">
                <a16:creationId xmlns:a16="http://schemas.microsoft.com/office/drawing/2014/main" id="{BA0E2223-7625-49D8-8B4C-54AE77041B00}"/>
              </a:ext>
            </a:extLst>
          </p:cNvPr>
          <p:cNvCxnSpPr>
            <a:cxnSpLocks/>
            <a:stCxn id="55" idx="1"/>
            <a:endCxn id="92" idx="3"/>
          </p:cNvCxnSpPr>
          <p:nvPr/>
        </p:nvCxnSpPr>
        <p:spPr>
          <a:xfrm rot="10800000" flipV="1">
            <a:off x="6765215" y="3127936"/>
            <a:ext cx="1903810" cy="793778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7">
            <a:extLst>
              <a:ext uri="{FF2B5EF4-FFF2-40B4-BE49-F238E27FC236}">
                <a16:creationId xmlns:a16="http://schemas.microsoft.com/office/drawing/2014/main" id="{3F624403-8116-4F39-9630-E7B7CE4944B9}"/>
              </a:ext>
            </a:extLst>
          </p:cNvPr>
          <p:cNvCxnSpPr>
            <a:cxnSpLocks/>
            <a:stCxn id="53" idx="1"/>
            <a:endCxn id="55" idx="3"/>
          </p:cNvCxnSpPr>
          <p:nvPr/>
        </p:nvCxnSpPr>
        <p:spPr>
          <a:xfrm rot="10800000" flipV="1">
            <a:off x="9208749" y="2743583"/>
            <a:ext cx="1727275" cy="384353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8">
            <a:extLst>
              <a:ext uri="{FF2B5EF4-FFF2-40B4-BE49-F238E27FC236}">
                <a16:creationId xmlns:a16="http://schemas.microsoft.com/office/drawing/2014/main" id="{61CE4E8A-A679-49F5-AD2B-084FCBCB7791}"/>
              </a:ext>
            </a:extLst>
          </p:cNvPr>
          <p:cNvCxnSpPr>
            <a:cxnSpLocks/>
            <a:stCxn id="51" idx="0"/>
            <a:endCxn id="53" idx="2"/>
          </p:cNvCxnSpPr>
          <p:nvPr/>
        </p:nvCxnSpPr>
        <p:spPr>
          <a:xfrm rot="16200000" flipV="1">
            <a:off x="10838249" y="3383295"/>
            <a:ext cx="737488" cy="1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9">
            <a:extLst>
              <a:ext uri="{FF2B5EF4-FFF2-40B4-BE49-F238E27FC236}">
                <a16:creationId xmlns:a16="http://schemas.microsoft.com/office/drawing/2014/main" id="{CB230635-B3E3-462D-98D1-47CC2D3C1995}"/>
              </a:ext>
            </a:extLst>
          </p:cNvPr>
          <p:cNvCxnSpPr>
            <a:cxnSpLocks/>
            <a:stCxn id="77" idx="0"/>
            <a:endCxn id="51" idx="2"/>
          </p:cNvCxnSpPr>
          <p:nvPr/>
        </p:nvCxnSpPr>
        <p:spPr>
          <a:xfrm rot="5400000" flipH="1" flipV="1">
            <a:off x="10814931" y="4249781"/>
            <a:ext cx="347864" cy="43626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0">
            <a:extLst>
              <a:ext uri="{FF2B5EF4-FFF2-40B4-BE49-F238E27FC236}">
                <a16:creationId xmlns:a16="http://schemas.microsoft.com/office/drawing/2014/main" id="{32352FD1-58A6-4756-8757-7E1AD9211BF4}"/>
              </a:ext>
            </a:extLst>
          </p:cNvPr>
          <p:cNvCxnSpPr>
            <a:cxnSpLocks/>
            <a:stCxn id="78" idx="0"/>
            <a:endCxn id="51" idx="2"/>
          </p:cNvCxnSpPr>
          <p:nvPr/>
        </p:nvCxnSpPr>
        <p:spPr>
          <a:xfrm rot="16200000" flipV="1">
            <a:off x="11229379" y="4271595"/>
            <a:ext cx="352905" cy="397674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21">
            <a:extLst>
              <a:ext uri="{FF2B5EF4-FFF2-40B4-BE49-F238E27FC236}">
                <a16:creationId xmlns:a16="http://schemas.microsoft.com/office/drawing/2014/main" id="{731E3BDD-7BD2-421A-A4C2-6DE7B5481539}"/>
              </a:ext>
            </a:extLst>
          </p:cNvPr>
          <p:cNvCxnSpPr>
            <a:cxnSpLocks/>
            <a:stCxn id="50" idx="0"/>
            <a:endCxn id="77" idx="2"/>
          </p:cNvCxnSpPr>
          <p:nvPr/>
        </p:nvCxnSpPr>
        <p:spPr>
          <a:xfrm rot="16200000" flipV="1">
            <a:off x="10675749" y="5102542"/>
            <a:ext cx="618752" cy="42878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22">
            <a:extLst>
              <a:ext uri="{FF2B5EF4-FFF2-40B4-BE49-F238E27FC236}">
                <a16:creationId xmlns:a16="http://schemas.microsoft.com/office/drawing/2014/main" id="{EE1AE03E-5548-40A7-B48C-1FC0AA4DF0A8}"/>
              </a:ext>
            </a:extLst>
          </p:cNvPr>
          <p:cNvCxnSpPr>
            <a:cxnSpLocks/>
            <a:stCxn id="50" idx="0"/>
            <a:endCxn id="78" idx="2"/>
          </p:cNvCxnSpPr>
          <p:nvPr/>
        </p:nvCxnSpPr>
        <p:spPr>
          <a:xfrm rot="5400000" flipH="1" flipV="1">
            <a:off x="11095236" y="5116880"/>
            <a:ext cx="613710" cy="40515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XIBIR">
            <a:extLst>
              <a:ext uri="{FF2B5EF4-FFF2-40B4-BE49-F238E27FC236}">
                <a16:creationId xmlns:a16="http://schemas.microsoft.com/office/drawing/2014/main" id="{5026EC17-F0DA-41F9-989E-6CA00EB9071F}"/>
              </a:ext>
            </a:extLst>
          </p:cNvPr>
          <p:cNvSpPr>
            <a:spLocks/>
          </p:cNvSpPr>
          <p:nvPr/>
        </p:nvSpPr>
        <p:spPr>
          <a:xfrm>
            <a:off x="10261262" y="6494170"/>
            <a:ext cx="1930738" cy="660792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86" dirty="0">
                <a:latin typeface="Quicksand" panose="00000500000000000000" pitchFamily="2" charset="0"/>
              </a:rPr>
              <a:t>EXIBIR</a:t>
            </a:r>
          </a:p>
          <a:p>
            <a:pPr algn="ctr"/>
            <a:endParaRPr lang="pt-BR" sz="2286" dirty="0">
              <a:latin typeface="Quicksand" panose="000005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008C76-2AA3-A0F2-DFDC-48C8F6F3C13A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pic>
        <p:nvPicPr>
          <p:cNvPr id="6" name="!!img">
            <a:extLst>
              <a:ext uri="{FF2B5EF4-FFF2-40B4-BE49-F238E27FC236}">
                <a16:creationId xmlns:a16="http://schemas.microsoft.com/office/drawing/2014/main" id="{CDEF23FA-7C20-204B-E468-9011A0969879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3050F353-CAE0-633D-D2B9-910DFABB327A}"/>
              </a:ext>
            </a:extLst>
          </p:cNvPr>
          <p:cNvSpPr txBox="1"/>
          <p:nvPr/>
        </p:nvSpPr>
        <p:spPr>
          <a:xfrm>
            <a:off x="9511409" y="247445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E48834C-3FE8-BD39-4E28-E48B81A0ED66}"/>
              </a:ext>
            </a:extLst>
          </p:cNvPr>
          <p:cNvSpPr/>
          <p:nvPr/>
        </p:nvSpPr>
        <p:spPr>
          <a:xfrm>
            <a:off x="8916818" y="220548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89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CCF3051-B302-168D-0BA2-FC72EB2D22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2831991" y="2504906"/>
            <a:ext cx="6528018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Banco de </a:t>
            </a:r>
            <a:r>
              <a:rPr lang="pt-BR" sz="4800" dirty="0">
                <a:solidFill>
                  <a:srgbClr val="8403E8"/>
                </a:solidFill>
                <a:latin typeface="Raleway" pitchFamily="2" charset="0"/>
              </a:rPr>
              <a:t>Dados</a:t>
            </a:r>
          </a:p>
          <a:p>
            <a:pPr algn="ctr"/>
            <a:endParaRPr lang="pt-BR" sz="4800" dirty="0">
              <a:latin typeface="Raleway" pitchFamily="2" charset="0"/>
            </a:endParaRPr>
          </a:p>
          <a:p>
            <a:pPr algn="ctr"/>
            <a:r>
              <a:rPr lang="pt-BR" sz="4800" dirty="0">
                <a:solidFill>
                  <a:srgbClr val="8403E8"/>
                </a:solidFill>
                <a:latin typeface="Raleway" pitchFamily="2" charset="0"/>
                <a:cs typeface="Quire Sans"/>
              </a:rPr>
              <a:t>Modelo </a:t>
            </a:r>
            <a:r>
              <a:rPr lang="pt-B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  <a:cs typeface="Quire Sans"/>
              </a:rPr>
              <a:t>Lógico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4FB03D25-3854-7A11-C74B-FF497D0DB85A}"/>
              </a:ext>
            </a:extLst>
          </p:cNvPr>
          <p:cNvSpPr txBox="1"/>
          <p:nvPr/>
        </p:nvSpPr>
        <p:spPr>
          <a:xfrm>
            <a:off x="9508343" y="-594100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EADD4BB-320B-202A-48F2-30AE1AE015E0}"/>
              </a:ext>
            </a:extLst>
          </p:cNvPr>
          <p:cNvSpPr/>
          <p:nvPr/>
        </p:nvSpPr>
        <p:spPr>
          <a:xfrm>
            <a:off x="8913752" y="-620997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DE00370-3245-9A50-32A6-DFECBD6F12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6BED40A-4B99-01E7-880C-50E8DF0C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11" y="343477"/>
            <a:ext cx="8620139" cy="6336829"/>
          </a:xfrm>
          <a:prstGeom prst="rect">
            <a:avLst/>
          </a:prstGeom>
        </p:spPr>
      </p:pic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4245665" y="4708622"/>
            <a:ext cx="7302127" cy="69806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93559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33B04F9-9019-2832-25AE-7E49CE851D14}"/>
              </a:ext>
            </a:extLst>
          </p:cNvPr>
          <p:cNvSpPr txBox="1"/>
          <p:nvPr/>
        </p:nvSpPr>
        <p:spPr>
          <a:xfrm>
            <a:off x="9511409" y="247445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0E5E90-BF59-8BFF-19AA-AD61D3F49DE2}"/>
              </a:ext>
            </a:extLst>
          </p:cNvPr>
          <p:cNvSpPr/>
          <p:nvPr/>
        </p:nvSpPr>
        <p:spPr>
          <a:xfrm>
            <a:off x="8916818" y="220548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4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CCF3051-B302-168D-0BA2-FC72EB2D22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2831991" y="3013501"/>
            <a:ext cx="652801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Demonstração do </a:t>
            </a:r>
            <a:r>
              <a:rPr lang="pt-BR" sz="4800" dirty="0">
                <a:solidFill>
                  <a:srgbClr val="8403E8"/>
                </a:solidFill>
                <a:latin typeface="Raleway" pitchFamily="2" charset="0"/>
              </a:rPr>
              <a:t>Site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8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CCF3051-B302-168D-0BA2-FC72EB2D22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1268509" y="1232326"/>
            <a:ext cx="6528018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b="1" dirty="0">
                <a:latin typeface="Raleway" pitchFamily="2" charset="0"/>
              </a:rPr>
              <a:t>AGRADECEMOS </a:t>
            </a:r>
            <a:r>
              <a:rPr lang="pt-BR" sz="4800" b="1" dirty="0">
                <a:solidFill>
                  <a:srgbClr val="8403E8"/>
                </a:solidFill>
                <a:latin typeface="Raleway" pitchFamily="2" charset="0"/>
              </a:rPr>
              <a:t>SUA</a:t>
            </a:r>
            <a:r>
              <a:rPr lang="pt-BR" sz="4800" b="1" dirty="0">
                <a:latin typeface="Raleway" pitchFamily="2" charset="0"/>
              </a:rPr>
              <a:t> </a:t>
            </a:r>
            <a:r>
              <a:rPr lang="pt-BR" sz="4800" b="1" dirty="0">
                <a:solidFill>
                  <a:srgbClr val="8403E8"/>
                </a:solidFill>
                <a:latin typeface="Raleway" pitchFamily="2" charset="0"/>
              </a:rPr>
              <a:t>ATENÇÃO!</a:t>
            </a:r>
          </a:p>
        </p:txBody>
      </p:sp>
      <p:sp>
        <p:nvSpPr>
          <p:cNvPr id="9" name="nomes">
            <a:extLst>
              <a:ext uri="{FF2B5EF4-FFF2-40B4-BE49-F238E27FC236}">
                <a16:creationId xmlns:a16="http://schemas.microsoft.com/office/drawing/2014/main" id="{19981F15-4B44-80D9-B0A7-3FEE1971ADED}"/>
              </a:ext>
            </a:extLst>
          </p:cNvPr>
          <p:cNvSpPr txBox="1"/>
          <p:nvPr/>
        </p:nvSpPr>
        <p:spPr>
          <a:xfrm>
            <a:off x="4532518" y="3428641"/>
            <a:ext cx="4834301" cy="30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eduarda.evangelista@sptech.school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fabio.ribeiro@sptech.school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gabriel.rocha@sptech.school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thiago.jesus@sptech.school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vitor.mcosta@sptech.school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wladimir.tinini@sptech.school</a:t>
            </a:r>
          </a:p>
        </p:txBody>
      </p:sp>
      <p:cxnSp>
        <p:nvCxnSpPr>
          <p:cNvPr id="10" name="conect1">
            <a:extLst>
              <a:ext uri="{FF2B5EF4-FFF2-40B4-BE49-F238E27FC236}">
                <a16:creationId xmlns:a16="http://schemas.microsoft.com/office/drawing/2014/main" id="{A20707E5-FC4C-FA3C-04DC-3C98ECCB3378}"/>
              </a:ext>
            </a:extLst>
          </p:cNvPr>
          <p:cNvCxnSpPr>
            <a:cxnSpLocks/>
          </p:cNvCxnSpPr>
          <p:nvPr/>
        </p:nvCxnSpPr>
        <p:spPr>
          <a:xfrm flipH="1">
            <a:off x="1268509" y="2938763"/>
            <a:ext cx="5218016" cy="0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2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D9891E25-E261-DE6B-4C99-03057FD6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100">
            <a:off x="2143286" y="1184101"/>
            <a:ext cx="2299306" cy="21980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371403-D354-8958-402C-293CC95B1D32}"/>
              </a:ext>
            </a:extLst>
          </p:cNvPr>
          <p:cNvSpPr txBox="1"/>
          <p:nvPr/>
        </p:nvSpPr>
        <p:spPr>
          <a:xfrm>
            <a:off x="3765680" y="2283140"/>
            <a:ext cx="565964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n>
                  <a:solidFill>
                    <a:sysClr val="windowText" lastClr="000000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SOLUTIONS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6ED40B-E864-1ECA-07DE-82704BDCC929}"/>
              </a:ext>
            </a:extLst>
          </p:cNvPr>
          <p:cNvSpPr txBox="1"/>
          <p:nvPr/>
        </p:nvSpPr>
        <p:spPr>
          <a:xfrm>
            <a:off x="5381632" y="1469753"/>
            <a:ext cx="242773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604020202020204" pitchFamily="2" charset="0"/>
                <a:cs typeface="Quire Sans" panose="020B0502040204020203" pitchFamily="34" charset="0"/>
              </a:rPr>
              <a:t>OMNI</a:t>
            </a:r>
          </a:p>
        </p:txBody>
      </p:sp>
      <p:sp>
        <p:nvSpPr>
          <p:cNvPr id="7" name="nomes1">
            <a:extLst>
              <a:ext uri="{FF2B5EF4-FFF2-40B4-BE49-F238E27FC236}">
                <a16:creationId xmlns:a16="http://schemas.microsoft.com/office/drawing/2014/main" id="{FD5861A7-EBFF-89E2-F90E-12E5DBDFDB03}"/>
              </a:ext>
            </a:extLst>
          </p:cNvPr>
          <p:cNvSpPr txBox="1"/>
          <p:nvPr/>
        </p:nvSpPr>
        <p:spPr>
          <a:xfrm>
            <a:off x="1400944" y="4430575"/>
            <a:ext cx="3312000" cy="16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Eduarda Calixto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Fábio Ceslaki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Gabriel Martins </a:t>
            </a:r>
          </a:p>
        </p:txBody>
      </p:sp>
      <p:sp>
        <p:nvSpPr>
          <p:cNvPr id="8" name="nomes2">
            <a:extLst>
              <a:ext uri="{FF2B5EF4-FFF2-40B4-BE49-F238E27FC236}">
                <a16:creationId xmlns:a16="http://schemas.microsoft.com/office/drawing/2014/main" id="{369AD351-D921-3AE9-6DB6-FC90E1E40613}"/>
              </a:ext>
            </a:extLst>
          </p:cNvPr>
          <p:cNvSpPr txBox="1"/>
          <p:nvPr/>
        </p:nvSpPr>
        <p:spPr>
          <a:xfrm>
            <a:off x="7602866" y="4430575"/>
            <a:ext cx="3595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Thiago Ramos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Vitor Mendes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Wladimir Condori</a:t>
            </a:r>
          </a:p>
        </p:txBody>
      </p:sp>
    </p:spTree>
    <p:extLst>
      <p:ext uri="{BB962C8B-B14F-4D97-AF65-F5344CB8AC3E}">
        <p14:creationId xmlns:p14="http://schemas.microsoft.com/office/powerpoint/2010/main" val="179938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024FCCB-BD37-68EC-070E-313A301192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371403-D354-8958-402C-293CC95B1D32}"/>
              </a:ext>
            </a:extLst>
          </p:cNvPr>
          <p:cNvSpPr txBox="1"/>
          <p:nvPr/>
        </p:nvSpPr>
        <p:spPr>
          <a:xfrm>
            <a:off x="3464048" y="3412323"/>
            <a:ext cx="775900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pic>
        <p:nvPicPr>
          <p:cNvPr id="3" name="!!img">
            <a:extLst>
              <a:ext uri="{FF2B5EF4-FFF2-40B4-BE49-F238E27FC236}">
                <a16:creationId xmlns:a16="http://schemas.microsoft.com/office/drawing/2014/main" id="{3567B774-57E8-103D-7DAA-BAE8FB74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1810142" y="1960831"/>
            <a:ext cx="3260123" cy="31165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874847-8FEF-70AB-8253-FA81E10C4CBD}"/>
              </a:ext>
            </a:extLst>
          </p:cNvPr>
          <p:cNvSpPr txBox="1"/>
          <p:nvPr/>
        </p:nvSpPr>
        <p:spPr>
          <a:xfrm>
            <a:off x="5361508" y="2310705"/>
            <a:ext cx="3328272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DF1A27A-D40F-80D3-CF23-9E94B5BEFAA2}"/>
              </a:ext>
            </a:extLst>
          </p:cNvPr>
          <p:cNvSpPr txBox="1"/>
          <p:nvPr/>
        </p:nvSpPr>
        <p:spPr>
          <a:xfrm>
            <a:off x="10604902" y="-488562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7030A0"/>
                </a:solidFill>
                <a:latin typeface="Raleway"/>
                <a:cs typeface="Calibri"/>
              </a:rPr>
              <a:t>contexto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90F719E-E331-F0E9-8B73-AA8D94EDD898}"/>
              </a:ext>
            </a:extLst>
          </p:cNvPr>
          <p:cNvSpPr/>
          <p:nvPr/>
        </p:nvSpPr>
        <p:spPr>
          <a:xfrm>
            <a:off x="10076233" y="-515461"/>
            <a:ext cx="528669" cy="5154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5A14C00A-5CF1-52CF-7D6F-3953EF49F5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82849E87-09E6-C1D3-BBA9-64DD2F38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09" y="1726721"/>
            <a:ext cx="3390181" cy="3404558"/>
          </a:xfrm>
          <a:prstGeom prst="rect">
            <a:avLst/>
          </a:prstGeom>
        </p:spPr>
      </p:pic>
      <p:sp>
        <p:nvSpPr>
          <p:cNvPr id="10" name="CaixaDeTexto 5">
            <a:extLst>
              <a:ext uri="{FF2B5EF4-FFF2-40B4-BE49-F238E27FC236}">
                <a16:creationId xmlns:a16="http://schemas.microsoft.com/office/drawing/2014/main" id="{5D52C74A-BA90-8E40-39C9-DBE013876BDC}"/>
              </a:ext>
            </a:extLst>
          </p:cNvPr>
          <p:cNvSpPr txBox="1"/>
          <p:nvPr/>
        </p:nvSpPr>
        <p:spPr>
          <a:xfrm>
            <a:off x="2208940" y="518695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cs typeface="Quire Sans"/>
              </a:rPr>
              <a:t>Industria Têxtil</a:t>
            </a:r>
            <a:endParaRPr lang="pt-BR" sz="44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604020202020204" pitchFamily="2" charset="0"/>
              <a:cs typeface="Quire Sans" panose="020B0502040204020203" pitchFamily="34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0C1314AE-2B9C-D883-A32D-05C50F670A75}"/>
              </a:ext>
            </a:extLst>
          </p:cNvPr>
          <p:cNvSpPr txBox="1"/>
          <p:nvPr/>
        </p:nvSpPr>
        <p:spPr>
          <a:xfrm>
            <a:off x="10496613" y="386743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7030A0"/>
                </a:solidFill>
                <a:latin typeface="Raleway"/>
                <a:cs typeface="Calibri"/>
              </a:rPr>
              <a:t>contexto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8CC2112-47D4-A398-77C4-11A88A2B8B34}"/>
              </a:ext>
            </a:extLst>
          </p:cNvPr>
          <p:cNvSpPr/>
          <p:nvPr/>
        </p:nvSpPr>
        <p:spPr>
          <a:xfrm>
            <a:off x="9967944" y="359844"/>
            <a:ext cx="528669" cy="5154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CCD2FF76-A989-1372-8E3A-B6941839633F}"/>
              </a:ext>
            </a:extLst>
          </p:cNvPr>
          <p:cNvSpPr txBox="1"/>
          <p:nvPr/>
        </p:nvSpPr>
        <p:spPr>
          <a:xfrm>
            <a:off x="9967944" y="-646189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problema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650E747-4458-B15E-8622-C2289BB042C8}"/>
              </a:ext>
            </a:extLst>
          </p:cNvPr>
          <p:cNvSpPr/>
          <p:nvPr/>
        </p:nvSpPr>
        <p:spPr>
          <a:xfrm>
            <a:off x="9439275" y="-673088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0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>
            <a:extLst>
              <a:ext uri="{FF2B5EF4-FFF2-40B4-BE49-F238E27FC236}">
                <a16:creationId xmlns:a16="http://schemas.microsoft.com/office/drawing/2014/main" id="{836B367F-C81C-229B-5260-D8DEC92BFD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D577D90-6D21-D65B-C3ED-9FBDE29D49BF}"/>
              </a:ext>
            </a:extLst>
          </p:cNvPr>
          <p:cNvSpPr txBox="1"/>
          <p:nvPr/>
        </p:nvSpPr>
        <p:spPr>
          <a:xfrm>
            <a:off x="3689807" y="2707912"/>
            <a:ext cx="479726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  <a:cs typeface="Quire Sans"/>
              </a:rPr>
              <a:t>Desperdício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Raleway" panose="020B0604020202020204" pitchFamily="2" charset="0"/>
              <a:cs typeface="Quire Sans" panose="020B0502040204020203" pitchFamily="34" charset="0"/>
            </a:endParaRPr>
          </a:p>
        </p:txBody>
      </p:sp>
      <p:pic>
        <p:nvPicPr>
          <p:cNvPr id="8" name="icon_agua" descr="Torneira com vazamento com preenchimento sólido">
            <a:extLst>
              <a:ext uri="{FF2B5EF4-FFF2-40B4-BE49-F238E27FC236}">
                <a16:creationId xmlns:a16="http://schemas.microsoft.com/office/drawing/2014/main" id="{8E013925-C2DD-8CDC-0EF0-84747B62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473" y="4527556"/>
            <a:ext cx="1732282" cy="1775414"/>
          </a:xfrm>
          <a:prstGeom prst="rect">
            <a:avLst/>
          </a:prstGeom>
        </p:spPr>
      </p:pic>
      <p:cxnSp>
        <p:nvCxnSpPr>
          <p:cNvPr id="10" name="conect1">
            <a:extLst>
              <a:ext uri="{FF2B5EF4-FFF2-40B4-BE49-F238E27FC236}">
                <a16:creationId xmlns:a16="http://schemas.microsoft.com/office/drawing/2014/main" id="{35451D5B-0821-712C-56F5-05F3C750A114}"/>
              </a:ext>
            </a:extLst>
          </p:cNvPr>
          <p:cNvCxnSpPr>
            <a:cxnSpLocks/>
          </p:cNvCxnSpPr>
          <p:nvPr/>
        </p:nvCxnSpPr>
        <p:spPr>
          <a:xfrm flipH="1">
            <a:off x="2281982" y="2349827"/>
            <a:ext cx="1964560" cy="1924620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1">
            <a:extLst>
              <a:ext uri="{FF2B5EF4-FFF2-40B4-BE49-F238E27FC236}">
                <a16:creationId xmlns:a16="http://schemas.microsoft.com/office/drawing/2014/main" id="{DAA6CFAA-E78D-96C8-DB8C-592DA72BB3E7}"/>
              </a:ext>
            </a:extLst>
          </p:cNvPr>
          <p:cNvCxnSpPr>
            <a:cxnSpLocks/>
          </p:cNvCxnSpPr>
          <p:nvPr/>
        </p:nvCxnSpPr>
        <p:spPr>
          <a:xfrm flipH="1" flipV="1">
            <a:off x="7676460" y="2349827"/>
            <a:ext cx="2235417" cy="1983534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4E7F211D-DA13-04B6-DC27-73562BA5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79" y="4630947"/>
            <a:ext cx="1348596" cy="13342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94F2EE-914A-CB03-DC0B-2BD1620A3081}"/>
              </a:ext>
            </a:extLst>
          </p:cNvPr>
          <p:cNvSpPr txBox="1"/>
          <p:nvPr/>
        </p:nvSpPr>
        <p:spPr>
          <a:xfrm>
            <a:off x="7154844" y="603582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66C841-264E-E4FB-61F2-41DD40AC154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pic>
        <p:nvPicPr>
          <p:cNvPr id="16" name="icon_din" descr="Dinheiro com preenchimento sólido">
            <a:extLst>
              <a:ext uri="{FF2B5EF4-FFF2-40B4-BE49-F238E27FC236}">
                <a16:creationId xmlns:a16="http://schemas.microsoft.com/office/drawing/2014/main" id="{98E12E98-2989-B800-99AD-760A65276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6000" y="1108158"/>
            <a:ext cx="1440000" cy="1440000"/>
          </a:xfrm>
          <a:prstGeom prst="rect">
            <a:avLst/>
          </a:prstGeom>
        </p:spPr>
      </p:pic>
      <p:pic>
        <p:nvPicPr>
          <p:cNvPr id="28" name="!!img">
            <a:extLst>
              <a:ext uri="{FF2B5EF4-FFF2-40B4-BE49-F238E27FC236}">
                <a16:creationId xmlns:a16="http://schemas.microsoft.com/office/drawing/2014/main" id="{1108A652-AA7C-6231-CCC3-1B73A990F65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cxnSp>
        <p:nvCxnSpPr>
          <p:cNvPr id="30" name="conect1">
            <a:extLst>
              <a:ext uri="{FF2B5EF4-FFF2-40B4-BE49-F238E27FC236}">
                <a16:creationId xmlns:a16="http://schemas.microsoft.com/office/drawing/2014/main" id="{6FEFFB50-6127-97DC-3894-85826EFF2020}"/>
              </a:ext>
            </a:extLst>
          </p:cNvPr>
          <p:cNvCxnSpPr>
            <a:cxnSpLocks/>
          </p:cNvCxnSpPr>
          <p:nvPr/>
        </p:nvCxnSpPr>
        <p:spPr>
          <a:xfrm flipH="1">
            <a:off x="3450124" y="5415263"/>
            <a:ext cx="5291752" cy="0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linhaProblema">
            <a:extLst>
              <a:ext uri="{FF2B5EF4-FFF2-40B4-BE49-F238E27FC236}">
                <a16:creationId xmlns:a16="http://schemas.microsoft.com/office/drawing/2014/main" id="{8EFD9642-3DA0-65C9-11E8-AA4FE466B750}"/>
              </a:ext>
            </a:extLst>
          </p:cNvPr>
          <p:cNvSpPr/>
          <p:nvPr/>
        </p:nvSpPr>
        <p:spPr>
          <a:xfrm>
            <a:off x="10702024" y="-708470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  <p:sp>
        <p:nvSpPr>
          <p:cNvPr id="47" name="TextBox 11">
            <a:extLst>
              <a:ext uri="{FF2B5EF4-FFF2-40B4-BE49-F238E27FC236}">
                <a16:creationId xmlns:a16="http://schemas.microsoft.com/office/drawing/2014/main" id="{628F1FEC-C908-CEC4-EA05-E249828D4B5D}"/>
              </a:ext>
            </a:extLst>
          </p:cNvPr>
          <p:cNvSpPr txBox="1"/>
          <p:nvPr/>
        </p:nvSpPr>
        <p:spPr>
          <a:xfrm>
            <a:off x="11266310" y="-694863"/>
            <a:ext cx="15474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8403E8"/>
                </a:solidFill>
                <a:latin typeface="Raleway"/>
                <a:cs typeface="Calibri"/>
              </a:rPr>
              <a:t>contexto</a:t>
            </a:r>
            <a:endParaRPr lang="en-US" sz="2400" dirty="0">
              <a:solidFill>
                <a:srgbClr val="8403E8"/>
              </a:solidFill>
              <a:cs typeface="Calibri"/>
            </a:endParaRP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A9B2257A-0FFE-2650-E0DF-9DCF4A553FBB}"/>
              </a:ext>
            </a:extLst>
          </p:cNvPr>
          <p:cNvSpPr txBox="1"/>
          <p:nvPr/>
        </p:nvSpPr>
        <p:spPr>
          <a:xfrm>
            <a:off x="10345296" y="386018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problema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584F5AD-17C1-B7A1-8DAB-ED8BC8068F0F}"/>
              </a:ext>
            </a:extLst>
          </p:cNvPr>
          <p:cNvSpPr/>
          <p:nvPr/>
        </p:nvSpPr>
        <p:spPr>
          <a:xfrm>
            <a:off x="9816627" y="359119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2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>
            <a:extLst>
              <a:ext uri="{FF2B5EF4-FFF2-40B4-BE49-F238E27FC236}">
                <a16:creationId xmlns:a16="http://schemas.microsoft.com/office/drawing/2014/main" id="{BD6BFA81-B871-BF05-84FB-092554A8D2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6" name="txt1-front">
            <a:extLst>
              <a:ext uri="{FF2B5EF4-FFF2-40B4-BE49-F238E27FC236}">
                <a16:creationId xmlns:a16="http://schemas.microsoft.com/office/drawing/2014/main" id="{C464417A-9235-F940-BEC6-73BA72C54435}"/>
              </a:ext>
            </a:extLst>
          </p:cNvPr>
          <p:cNvSpPr txBox="1"/>
          <p:nvPr/>
        </p:nvSpPr>
        <p:spPr>
          <a:xfrm>
            <a:off x="824942" y="2718488"/>
            <a:ext cx="366619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1,2 mi toneladas</a:t>
            </a:r>
          </a:p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produzidas</a:t>
            </a:r>
          </a:p>
        </p:txBody>
      </p:sp>
      <p:sp>
        <p:nvSpPr>
          <p:cNvPr id="7" name="txt2-front">
            <a:extLst>
              <a:ext uri="{FF2B5EF4-FFF2-40B4-BE49-F238E27FC236}">
                <a16:creationId xmlns:a16="http://schemas.microsoft.com/office/drawing/2014/main" id="{E35F19AA-0D37-C723-95C8-D8039FFFD78F}"/>
              </a:ext>
            </a:extLst>
          </p:cNvPr>
          <p:cNvSpPr txBox="1"/>
          <p:nvPr/>
        </p:nvSpPr>
        <p:spPr>
          <a:xfrm>
            <a:off x="2961447" y="4872699"/>
            <a:ext cx="282259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2,6 bi dólares</a:t>
            </a:r>
          </a:p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exportação</a:t>
            </a:r>
          </a:p>
        </p:txBody>
      </p:sp>
      <p:sp>
        <p:nvSpPr>
          <p:cNvPr id="14" name="txt3-front">
            <a:extLst>
              <a:ext uri="{FF2B5EF4-FFF2-40B4-BE49-F238E27FC236}">
                <a16:creationId xmlns:a16="http://schemas.microsoft.com/office/drawing/2014/main" id="{40C3EF7A-1819-3AB4-2DC8-0562EFB460FA}"/>
              </a:ext>
            </a:extLst>
          </p:cNvPr>
          <p:cNvSpPr txBox="1"/>
          <p:nvPr/>
        </p:nvSpPr>
        <p:spPr>
          <a:xfrm>
            <a:off x="6166403" y="1636965"/>
            <a:ext cx="367163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175 mil toneladas</a:t>
            </a:r>
          </a:p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de lixo têxtil</a:t>
            </a:r>
          </a:p>
        </p:txBody>
      </p:sp>
      <p:sp>
        <p:nvSpPr>
          <p:cNvPr id="16" name="txt4-front">
            <a:extLst>
              <a:ext uri="{FF2B5EF4-FFF2-40B4-BE49-F238E27FC236}">
                <a16:creationId xmlns:a16="http://schemas.microsoft.com/office/drawing/2014/main" id="{12B898EA-837C-EE8B-881D-61D36DF2AE73}"/>
              </a:ext>
            </a:extLst>
          </p:cNvPr>
          <p:cNvSpPr txBox="1"/>
          <p:nvPr/>
        </p:nvSpPr>
        <p:spPr>
          <a:xfrm>
            <a:off x="7997056" y="3795706"/>
            <a:ext cx="305745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500 bi dólares</a:t>
            </a:r>
          </a:p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de prejuízo</a:t>
            </a:r>
          </a:p>
        </p:txBody>
      </p:sp>
      <p:cxnSp>
        <p:nvCxnSpPr>
          <p:cNvPr id="18" name="conect11">
            <a:extLst>
              <a:ext uri="{FF2B5EF4-FFF2-40B4-BE49-F238E27FC236}">
                <a16:creationId xmlns:a16="http://schemas.microsoft.com/office/drawing/2014/main" id="{5312CC20-2600-0A02-7FC9-D267796F12DB}"/>
              </a:ext>
            </a:extLst>
          </p:cNvPr>
          <p:cNvCxnSpPr>
            <a:cxnSpLocks/>
          </p:cNvCxnSpPr>
          <p:nvPr/>
        </p:nvCxnSpPr>
        <p:spPr>
          <a:xfrm flipH="1">
            <a:off x="4479649" y="2407249"/>
            <a:ext cx="1686754" cy="521754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12">
            <a:extLst>
              <a:ext uri="{FF2B5EF4-FFF2-40B4-BE49-F238E27FC236}">
                <a16:creationId xmlns:a16="http://schemas.microsoft.com/office/drawing/2014/main" id="{43EA02A0-BF2B-026C-E1EB-3D9031071E3F}"/>
              </a:ext>
            </a:extLst>
          </p:cNvPr>
          <p:cNvCxnSpPr>
            <a:cxnSpLocks/>
          </p:cNvCxnSpPr>
          <p:nvPr/>
        </p:nvCxnSpPr>
        <p:spPr>
          <a:xfrm flipH="1" flipV="1">
            <a:off x="4483149" y="2933344"/>
            <a:ext cx="3662846" cy="1549832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1">
            <a:extLst>
              <a:ext uri="{FF2B5EF4-FFF2-40B4-BE49-F238E27FC236}">
                <a16:creationId xmlns:a16="http://schemas.microsoft.com/office/drawing/2014/main" id="{6BD30F70-72D6-00D2-CA8F-D5964B2FBFCA}"/>
              </a:ext>
            </a:extLst>
          </p:cNvPr>
          <p:cNvCxnSpPr>
            <a:cxnSpLocks/>
          </p:cNvCxnSpPr>
          <p:nvPr/>
        </p:nvCxnSpPr>
        <p:spPr>
          <a:xfrm flipH="1">
            <a:off x="5633338" y="4483176"/>
            <a:ext cx="2506263" cy="1039338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1">
            <a:extLst>
              <a:ext uri="{FF2B5EF4-FFF2-40B4-BE49-F238E27FC236}">
                <a16:creationId xmlns:a16="http://schemas.microsoft.com/office/drawing/2014/main" id="{F5221BB1-73E7-EED4-49CC-E8DE016FA4B4}"/>
              </a:ext>
            </a:extLst>
          </p:cNvPr>
          <p:cNvSpPr txBox="1"/>
          <p:nvPr/>
        </p:nvSpPr>
        <p:spPr>
          <a:xfrm>
            <a:off x="10345296" y="386018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problema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8078596-970C-8258-7DCE-36C41143E855}"/>
              </a:ext>
            </a:extLst>
          </p:cNvPr>
          <p:cNvSpPr/>
          <p:nvPr/>
        </p:nvSpPr>
        <p:spPr>
          <a:xfrm>
            <a:off x="9816627" y="359119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20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8971921F-9649-F6A8-CC11-99C5652741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7" name="text1">
            <a:extLst>
              <a:ext uri="{FF2B5EF4-FFF2-40B4-BE49-F238E27FC236}">
                <a16:creationId xmlns:a16="http://schemas.microsoft.com/office/drawing/2014/main" id="{0ED530F5-A6EE-3E42-0633-C3463A9D0603}"/>
              </a:ext>
            </a:extLst>
          </p:cNvPr>
          <p:cNvSpPr txBox="1"/>
          <p:nvPr/>
        </p:nvSpPr>
        <p:spPr>
          <a:xfrm>
            <a:off x="878926" y="5484274"/>
            <a:ext cx="2908587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b="1" dirty="0">
                <a:solidFill>
                  <a:srgbClr val="8403E8"/>
                </a:solidFill>
                <a:latin typeface="Raleway"/>
                <a:ea typeface="+mn-lt"/>
                <a:cs typeface="+mn-lt"/>
              </a:rPr>
              <a:t>temper</a:t>
            </a:r>
            <a:r>
              <a:rPr lang="pt-BR" sz="3000" b="1" dirty="0">
                <a:latin typeface="Raleway"/>
                <a:ea typeface="+mn-lt"/>
                <a:cs typeface="+mn-lt"/>
              </a:rPr>
              <a:t>atura</a:t>
            </a:r>
            <a:endParaRPr lang="en-US" sz="3000" b="1" dirty="0">
              <a:latin typeface="Raleway"/>
              <a:cs typeface="Calibri"/>
            </a:endParaRPr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F6617389-4C8B-C663-7F48-BB5B1AB1B7CC}"/>
              </a:ext>
            </a:extLst>
          </p:cNvPr>
          <p:cNvSpPr txBox="1"/>
          <p:nvPr/>
        </p:nvSpPr>
        <p:spPr>
          <a:xfrm>
            <a:off x="8312020" y="5527406"/>
            <a:ext cx="2908587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b="1" dirty="0">
                <a:solidFill>
                  <a:srgbClr val="8403E8"/>
                </a:solidFill>
                <a:latin typeface="Raleway"/>
                <a:ea typeface="+mn-lt"/>
                <a:cs typeface="+mn-lt"/>
              </a:rPr>
              <a:t>umi</a:t>
            </a:r>
            <a:r>
              <a:rPr lang="pt-BR" sz="3000" b="1" dirty="0">
                <a:solidFill>
                  <a:srgbClr val="000000"/>
                </a:solidFill>
                <a:latin typeface="Raleway"/>
                <a:ea typeface="+mn-lt"/>
                <a:cs typeface="+mn-lt"/>
              </a:rPr>
              <a:t>dade</a:t>
            </a:r>
            <a:endParaRPr lang="pt-BR" sz="3000" b="1" dirty="0">
              <a:latin typeface="Raleway"/>
              <a:cs typeface="Calibri"/>
            </a:endParaRP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FF17415F-6900-0392-AB7C-9A92B5657BD8}"/>
              </a:ext>
            </a:extLst>
          </p:cNvPr>
          <p:cNvSpPr txBox="1"/>
          <p:nvPr/>
        </p:nvSpPr>
        <p:spPr>
          <a:xfrm>
            <a:off x="4382914" y="1155303"/>
            <a:ext cx="3426171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b="1" dirty="0">
                <a:solidFill>
                  <a:srgbClr val="8403E8"/>
                </a:solidFill>
                <a:latin typeface="Raleway"/>
                <a:ea typeface="+mn-lt"/>
                <a:cs typeface="+mn-lt"/>
              </a:rPr>
              <a:t>moni</a:t>
            </a:r>
            <a:r>
              <a:rPr lang="pt-BR" sz="3000" b="1" dirty="0">
                <a:solidFill>
                  <a:srgbClr val="000000"/>
                </a:solidFill>
                <a:latin typeface="Raleway"/>
                <a:ea typeface="+mn-lt"/>
                <a:cs typeface="+mn-lt"/>
              </a:rPr>
              <a:t>toramento</a:t>
            </a:r>
            <a:endParaRPr lang="pt-BR" sz="3000" b="1" dirty="0">
              <a:latin typeface="Raleway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20ACAA-780B-5A65-3024-4289E75B314E}"/>
              </a:ext>
            </a:extLst>
          </p:cNvPr>
          <p:cNvSpPr txBox="1"/>
          <p:nvPr/>
        </p:nvSpPr>
        <p:spPr>
          <a:xfrm>
            <a:off x="3594680" y="3363684"/>
            <a:ext cx="77590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rgbClr val="7030A0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pic>
        <p:nvPicPr>
          <p:cNvPr id="11" name="!!img">
            <a:extLst>
              <a:ext uri="{FF2B5EF4-FFF2-40B4-BE49-F238E27FC236}">
                <a16:creationId xmlns:a16="http://schemas.microsoft.com/office/drawing/2014/main" id="{B5CF49C8-5A79-1155-7F1D-5E809108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2310655" y="2296776"/>
            <a:ext cx="2953716" cy="282368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01D680-2C7D-87E6-28E6-977F450B5251}"/>
              </a:ext>
            </a:extLst>
          </p:cNvPr>
          <p:cNvSpPr txBox="1"/>
          <p:nvPr/>
        </p:nvSpPr>
        <p:spPr>
          <a:xfrm>
            <a:off x="5481744" y="2262066"/>
            <a:ext cx="3328272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rgbClr val="7030A0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A324677-EBC4-A30C-988B-22402E615672}"/>
              </a:ext>
            </a:extLst>
          </p:cNvPr>
          <p:cNvSpPr/>
          <p:nvPr/>
        </p:nvSpPr>
        <p:spPr>
          <a:xfrm>
            <a:off x="7783351" y="-1168089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2FDB82A-9BA3-CB67-3F6A-6634C7B5F48D}"/>
              </a:ext>
            </a:extLst>
          </p:cNvPr>
          <p:cNvSpPr txBox="1"/>
          <p:nvPr/>
        </p:nvSpPr>
        <p:spPr>
          <a:xfrm>
            <a:off x="8440688" y="-652629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solução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45530A91-A536-D77E-9F04-9D47D6C6E2AF}"/>
              </a:ext>
            </a:extLst>
          </p:cNvPr>
          <p:cNvSpPr txBox="1"/>
          <p:nvPr/>
        </p:nvSpPr>
        <p:spPr>
          <a:xfrm>
            <a:off x="8310089" y="-1178837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problema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8D2236-8E0A-C54A-AEA2-5D6746659289}"/>
              </a:ext>
            </a:extLst>
          </p:cNvPr>
          <p:cNvSpPr/>
          <p:nvPr/>
        </p:nvSpPr>
        <p:spPr>
          <a:xfrm>
            <a:off x="7809085" y="-615324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2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4FE88F92-5CC5-4EBE-9439-7E9DCE979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3" name="img1" descr="Icon&#10;&#10;Description automatically generated">
            <a:extLst>
              <a:ext uri="{FF2B5EF4-FFF2-40B4-BE49-F238E27FC236}">
                <a16:creationId xmlns:a16="http://schemas.microsoft.com/office/drawing/2014/main" id="{E0226F93-7CAE-4C63-93BB-903FD311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12" y="1064852"/>
            <a:ext cx="1182357" cy="1182357"/>
          </a:xfrm>
          <a:prstGeom prst="rect">
            <a:avLst/>
          </a:prstGeom>
        </p:spPr>
      </p:pic>
      <p:sp>
        <p:nvSpPr>
          <p:cNvPr id="22" name="text1">
            <a:extLst>
              <a:ext uri="{FF2B5EF4-FFF2-40B4-BE49-F238E27FC236}">
                <a16:creationId xmlns:a16="http://schemas.microsoft.com/office/drawing/2014/main" id="{2A62D23E-EFDC-49D5-B4EB-9E5E71F291B2}"/>
              </a:ext>
            </a:extLst>
          </p:cNvPr>
          <p:cNvSpPr txBox="1"/>
          <p:nvPr/>
        </p:nvSpPr>
        <p:spPr>
          <a:xfrm>
            <a:off x="219221" y="2422486"/>
            <a:ext cx="2691916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ea typeface="+mn-lt"/>
                <a:cs typeface="+mn-lt"/>
              </a:rPr>
              <a:t>entre em contato e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ea typeface="+mn-lt"/>
                <a:cs typeface="+mn-lt"/>
              </a:rPr>
              <a:t>solicite</a:t>
            </a:r>
            <a:r>
              <a:rPr lang="pt-BR" sz="1600" dirty="0">
                <a:latin typeface="Raleway" pitchFamily="2" charset="0"/>
                <a:ea typeface="+mn-lt"/>
                <a:cs typeface="+mn-lt"/>
              </a:rPr>
              <a:t> os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ea typeface="+mn-lt"/>
                <a:cs typeface="+mn-lt"/>
              </a:rPr>
              <a:t>serviços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29" name="seta1">
            <a:extLst>
              <a:ext uri="{FF2B5EF4-FFF2-40B4-BE49-F238E27FC236}">
                <a16:creationId xmlns:a16="http://schemas.microsoft.com/office/drawing/2014/main" id="{33766649-B0A6-C69A-62C0-E205987DE1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67113" y="3684757"/>
            <a:ext cx="1183107" cy="1183107"/>
          </a:xfrm>
          <a:prstGeom prst="rect">
            <a:avLst/>
          </a:prstGeom>
        </p:spPr>
      </p:pic>
      <p:pic>
        <p:nvPicPr>
          <p:cNvPr id="31" name="img2" descr="Icon&#10;&#10;Description automatically generated">
            <a:extLst>
              <a:ext uri="{FF2B5EF4-FFF2-40B4-BE49-F238E27FC236}">
                <a16:creationId xmlns:a16="http://schemas.microsoft.com/office/drawing/2014/main" id="{9E4099DB-7158-0AC2-54ED-BAB3637AE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615" y="3970015"/>
            <a:ext cx="1224928" cy="1236004"/>
          </a:xfrm>
          <a:prstGeom prst="rect">
            <a:avLst/>
          </a:prstGeom>
        </p:spPr>
      </p:pic>
      <p:sp>
        <p:nvSpPr>
          <p:cNvPr id="33" name="text2">
            <a:extLst>
              <a:ext uri="{FF2B5EF4-FFF2-40B4-BE49-F238E27FC236}">
                <a16:creationId xmlns:a16="http://schemas.microsoft.com/office/drawing/2014/main" id="{ECC02F45-2390-971C-F1C5-FB765CAB2E09}"/>
              </a:ext>
            </a:extLst>
          </p:cNvPr>
          <p:cNvSpPr txBox="1"/>
          <p:nvPr/>
        </p:nvSpPr>
        <p:spPr>
          <a:xfrm>
            <a:off x="1930981" y="5332901"/>
            <a:ext cx="2867656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cs typeface="Calibri"/>
              </a:rPr>
              <a:t>instalamos os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sensores</a:t>
            </a:r>
            <a:r>
              <a:rPr lang="pt-BR" sz="1600" dirty="0">
                <a:latin typeface="Raleway" pitchFamily="2" charset="0"/>
                <a:cs typeface="Calibri"/>
              </a:rPr>
              <a:t> na sua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unidade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35" name="seta2">
            <a:extLst>
              <a:ext uri="{FF2B5EF4-FFF2-40B4-BE49-F238E27FC236}">
                <a16:creationId xmlns:a16="http://schemas.microsoft.com/office/drawing/2014/main" id="{9A5672A1-7B55-A089-9302-AB9550212D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flipV="1">
            <a:off x="6596188" y="2320570"/>
            <a:ext cx="1183107" cy="1342155"/>
          </a:xfrm>
          <a:prstGeom prst="rect">
            <a:avLst/>
          </a:prstGeom>
        </p:spPr>
      </p:pic>
      <p:pic>
        <p:nvPicPr>
          <p:cNvPr id="37" name="img3" descr="Icon&#10;&#10;Description automatically generated">
            <a:extLst>
              <a:ext uri="{FF2B5EF4-FFF2-40B4-BE49-F238E27FC236}">
                <a16:creationId xmlns:a16="http://schemas.microsoft.com/office/drawing/2014/main" id="{07DA2EDB-EB53-A892-6970-940F8A63C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129" y="1059315"/>
            <a:ext cx="1182357" cy="1182357"/>
          </a:xfrm>
          <a:prstGeom prst="rect">
            <a:avLst/>
          </a:prstGeom>
        </p:spPr>
      </p:pic>
      <p:sp>
        <p:nvSpPr>
          <p:cNvPr id="39" name="text3">
            <a:extLst>
              <a:ext uri="{FF2B5EF4-FFF2-40B4-BE49-F238E27FC236}">
                <a16:creationId xmlns:a16="http://schemas.microsoft.com/office/drawing/2014/main" id="{4F005352-C952-0409-DEC8-90D823798A0A}"/>
              </a:ext>
            </a:extLst>
          </p:cNvPr>
          <p:cNvSpPr txBox="1"/>
          <p:nvPr/>
        </p:nvSpPr>
        <p:spPr>
          <a:xfrm>
            <a:off x="4042292" y="2422486"/>
            <a:ext cx="2496847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cadastre</a:t>
            </a:r>
            <a:r>
              <a:rPr lang="pt-BR" sz="1600" dirty="0">
                <a:latin typeface="Raleway" pitchFamily="2" charset="0"/>
                <a:cs typeface="Calibri"/>
              </a:rPr>
              <a:t> seus analistas no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sistema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43" name="img4" descr="Icon&#10;&#10;Description automatically generated">
            <a:extLst>
              <a:ext uri="{FF2B5EF4-FFF2-40B4-BE49-F238E27FC236}">
                <a16:creationId xmlns:a16="http://schemas.microsoft.com/office/drawing/2014/main" id="{4D45D8F0-1568-C194-D7AE-97C8601B0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511" y="3963597"/>
            <a:ext cx="1182357" cy="1182357"/>
          </a:xfrm>
          <a:prstGeom prst="rect">
            <a:avLst/>
          </a:prstGeom>
        </p:spPr>
      </p:pic>
      <p:sp>
        <p:nvSpPr>
          <p:cNvPr id="45" name="text4">
            <a:extLst>
              <a:ext uri="{FF2B5EF4-FFF2-40B4-BE49-F238E27FC236}">
                <a16:creationId xmlns:a16="http://schemas.microsoft.com/office/drawing/2014/main" id="{B630EE98-940A-B084-564C-8320DE70460F}"/>
              </a:ext>
            </a:extLst>
          </p:cNvPr>
          <p:cNvSpPr txBox="1"/>
          <p:nvPr/>
        </p:nvSpPr>
        <p:spPr>
          <a:xfrm>
            <a:off x="5813649" y="5308655"/>
            <a:ext cx="2496847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cs typeface="Calibri"/>
              </a:rPr>
              <a:t>acompanhe os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dados</a:t>
            </a:r>
            <a:r>
              <a:rPr lang="pt-BR" sz="1600" dirty="0">
                <a:latin typeface="Raleway" pitchFamily="2" charset="0"/>
                <a:cs typeface="Calibri"/>
              </a:rPr>
              <a:t> em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tempo</a:t>
            </a:r>
            <a:r>
              <a:rPr lang="pt-BR" sz="1600" dirty="0">
                <a:latin typeface="Raleway" pitchFamily="2" charset="0"/>
                <a:cs typeface="Calibri"/>
              </a:rPr>
              <a:t>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real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49" name="img5" descr="Icon&#10;&#10;Description automatically generated">
            <a:extLst>
              <a:ext uri="{FF2B5EF4-FFF2-40B4-BE49-F238E27FC236}">
                <a16:creationId xmlns:a16="http://schemas.microsoft.com/office/drawing/2014/main" id="{7F20213A-9E3F-7D44-4AA9-DE9A80083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750" y="1058993"/>
            <a:ext cx="1179661" cy="1179661"/>
          </a:xfrm>
          <a:prstGeom prst="rect">
            <a:avLst/>
          </a:prstGeom>
        </p:spPr>
      </p:pic>
      <p:sp>
        <p:nvSpPr>
          <p:cNvPr id="51" name="text5">
            <a:extLst>
              <a:ext uri="{FF2B5EF4-FFF2-40B4-BE49-F238E27FC236}">
                <a16:creationId xmlns:a16="http://schemas.microsoft.com/office/drawing/2014/main" id="{206B300B-7FFD-9444-48FF-1C6829D0A315}"/>
              </a:ext>
            </a:extLst>
          </p:cNvPr>
          <p:cNvSpPr txBox="1"/>
          <p:nvPr/>
        </p:nvSpPr>
        <p:spPr>
          <a:xfrm>
            <a:off x="7706644" y="2368733"/>
            <a:ext cx="2723547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cs typeface="Calibri"/>
              </a:rPr>
              <a:t>planeje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estratégias</a:t>
            </a:r>
            <a:r>
              <a:rPr lang="pt-BR" sz="1600" dirty="0">
                <a:latin typeface="Raleway" pitchFamily="2" charset="0"/>
                <a:cs typeface="Calibri"/>
              </a:rPr>
              <a:t> a partir das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informações</a:t>
            </a:r>
            <a:endParaRPr lang="en-US" sz="1600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53" name="seta5">
            <a:extLst>
              <a:ext uri="{FF2B5EF4-FFF2-40B4-BE49-F238E27FC236}">
                <a16:creationId xmlns:a16="http://schemas.microsoft.com/office/drawing/2014/main" id="{027F5BCF-A399-E50F-BF6D-F35198E6D6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798637" y="3617447"/>
            <a:ext cx="1250417" cy="1250417"/>
          </a:xfrm>
          <a:prstGeom prst="rect">
            <a:avLst/>
          </a:prstGeom>
        </p:spPr>
      </p:pic>
      <p:pic>
        <p:nvPicPr>
          <p:cNvPr id="55" name="img6" descr="Icon&#10;&#10;Description automatically generated">
            <a:extLst>
              <a:ext uri="{FF2B5EF4-FFF2-40B4-BE49-F238E27FC236}">
                <a16:creationId xmlns:a16="http://schemas.microsoft.com/office/drawing/2014/main" id="{180A56DF-4860-BA01-DC00-5C47ED4FB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8175" y="3963275"/>
            <a:ext cx="1179661" cy="1179661"/>
          </a:xfrm>
          <a:prstGeom prst="rect">
            <a:avLst/>
          </a:prstGeom>
        </p:spPr>
      </p:pic>
      <p:sp>
        <p:nvSpPr>
          <p:cNvPr id="57" name="text6">
            <a:extLst>
              <a:ext uri="{FF2B5EF4-FFF2-40B4-BE49-F238E27FC236}">
                <a16:creationId xmlns:a16="http://schemas.microsoft.com/office/drawing/2014/main" id="{13E4F0E8-A066-6DFA-855D-381581439BBC}"/>
              </a:ext>
            </a:extLst>
          </p:cNvPr>
          <p:cNvSpPr txBox="1"/>
          <p:nvPr/>
        </p:nvSpPr>
        <p:spPr>
          <a:xfrm>
            <a:off x="9365400" y="5309103"/>
            <a:ext cx="2582093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cs typeface="Calibri"/>
              </a:rPr>
              <a:t>aplique suas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decisões</a:t>
            </a:r>
            <a:r>
              <a:rPr lang="pt-BR" sz="1600" dirty="0">
                <a:latin typeface="Raleway" pitchFamily="2" charset="0"/>
                <a:cs typeface="Calibri"/>
              </a:rPr>
              <a:t> e obtenha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resultado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61" name="seta2">
            <a:extLst>
              <a:ext uri="{FF2B5EF4-FFF2-40B4-BE49-F238E27FC236}">
                <a16:creationId xmlns:a16="http://schemas.microsoft.com/office/drawing/2014/main" id="{88A4FCA1-1457-FB45-6478-EC52BC417D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20705903" flipV="1">
            <a:off x="2836205" y="2191016"/>
            <a:ext cx="1183107" cy="1342155"/>
          </a:xfrm>
          <a:prstGeom prst="rect">
            <a:avLst/>
          </a:prstGeom>
        </p:spPr>
      </p:pic>
      <p:pic>
        <p:nvPicPr>
          <p:cNvPr id="69" name="seta5">
            <a:extLst>
              <a:ext uri="{FF2B5EF4-FFF2-40B4-BE49-F238E27FC236}">
                <a16:creationId xmlns:a16="http://schemas.microsoft.com/office/drawing/2014/main" id="{B09049BD-EA25-CC3B-E60C-B71979F8B2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352634" y="3843252"/>
            <a:ext cx="1250417" cy="1250417"/>
          </a:xfrm>
          <a:prstGeom prst="rect">
            <a:avLst/>
          </a:prstGeom>
        </p:spPr>
      </p:pic>
      <p:sp>
        <p:nvSpPr>
          <p:cNvPr id="86" name="CaixaDeTexto 85">
            <a:extLst>
              <a:ext uri="{FF2B5EF4-FFF2-40B4-BE49-F238E27FC236}">
                <a16:creationId xmlns:a16="http://schemas.microsoft.com/office/drawing/2014/main" id="{F18106A0-FC60-05A1-6073-D14072D1D3EE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7030A0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E6DFCC6-62AF-F16E-4B75-7FBD35772297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7030A0"/>
                </a:solidFill>
                <a:latin typeface="Raleway"/>
                <a:cs typeface="Quire Sans"/>
              </a:rPr>
              <a:t>OMNI</a:t>
            </a:r>
          </a:p>
        </p:txBody>
      </p:sp>
      <p:pic>
        <p:nvPicPr>
          <p:cNvPr id="92" name="!!img">
            <a:extLst>
              <a:ext uri="{FF2B5EF4-FFF2-40B4-BE49-F238E27FC236}">
                <a16:creationId xmlns:a16="http://schemas.microsoft.com/office/drawing/2014/main" id="{E2F19052-E2EF-2C18-5AC5-90AE755D047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6C0AA321-CC56-53E2-4029-C338E92458B7}"/>
              </a:ext>
            </a:extLst>
          </p:cNvPr>
          <p:cNvSpPr txBox="1"/>
          <p:nvPr/>
        </p:nvSpPr>
        <p:spPr>
          <a:xfrm>
            <a:off x="9182956" y="-596281"/>
            <a:ext cx="22631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002060"/>
                </a:solidFill>
                <a:latin typeface="Raleway"/>
                <a:cs typeface="Calibri"/>
              </a:rPr>
              <a:t>planejamento</a:t>
            </a:r>
            <a:endParaRPr lang="en-US" sz="24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23486EF-9E45-4509-EB0D-7C8896B939A7}"/>
              </a:ext>
            </a:extLst>
          </p:cNvPr>
          <p:cNvSpPr/>
          <p:nvPr/>
        </p:nvSpPr>
        <p:spPr>
          <a:xfrm>
            <a:off x="8588364" y="-623178"/>
            <a:ext cx="515461" cy="5154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8C877A24-4446-A047-210D-C84A8356FA86}"/>
              </a:ext>
            </a:extLst>
          </p:cNvPr>
          <p:cNvSpPr txBox="1"/>
          <p:nvPr/>
        </p:nvSpPr>
        <p:spPr>
          <a:xfrm>
            <a:off x="10436844" y="329933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solução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629F40C-E6C2-7EE0-80BD-658B9FEC2EDE}"/>
              </a:ext>
            </a:extLst>
          </p:cNvPr>
          <p:cNvSpPr/>
          <p:nvPr/>
        </p:nvSpPr>
        <p:spPr>
          <a:xfrm>
            <a:off x="9908175" y="321809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7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0C3879A6-DA5E-FFD6-86E2-ECC0C3B2A3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267399F7-367B-8AC7-EC98-FF4476515BE6}"/>
              </a:ext>
            </a:extLst>
          </p:cNvPr>
          <p:cNvSpPr txBox="1"/>
          <p:nvPr/>
        </p:nvSpPr>
        <p:spPr>
          <a:xfrm>
            <a:off x="9594184" y="-852295"/>
            <a:ext cx="22631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/>
                <a:cs typeface="Calibri"/>
              </a:rPr>
              <a:t>planejamento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8CF4405-DD86-16DA-CDC7-F0C7553692E8}"/>
              </a:ext>
            </a:extLst>
          </p:cNvPr>
          <p:cNvSpPr/>
          <p:nvPr/>
        </p:nvSpPr>
        <p:spPr>
          <a:xfrm>
            <a:off x="9056811" y="-852295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2831991" y="2274838"/>
            <a:ext cx="6528018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Formação da </a:t>
            </a:r>
            <a:r>
              <a:rPr lang="pt-BR" sz="4800" b="1" dirty="0">
                <a:solidFill>
                  <a:srgbClr val="8403E8"/>
                </a:solidFill>
                <a:latin typeface="Raleway" pitchFamily="2" charset="0"/>
              </a:rPr>
              <a:t>Equipe</a:t>
            </a:r>
          </a:p>
          <a:p>
            <a:pPr algn="ctr"/>
            <a:endParaRPr lang="pt-BR" sz="4800" b="1" dirty="0">
              <a:solidFill>
                <a:srgbClr val="8403E8"/>
              </a:solidFill>
              <a:latin typeface="Raleway" pitchFamily="2" charset="0"/>
            </a:endParaRPr>
          </a:p>
          <a:p>
            <a:pPr algn="ctr"/>
            <a:r>
              <a:rPr lang="pt-BR" sz="4800" b="1" dirty="0">
                <a:solidFill>
                  <a:srgbClr val="8403E8"/>
                </a:solidFill>
                <a:latin typeface="Raleway" pitchFamily="2" charset="0"/>
              </a:rPr>
              <a:t>Papéis</a:t>
            </a:r>
            <a:r>
              <a:rPr lang="pt-BR" sz="4800" dirty="0">
                <a:latin typeface="Raleway" pitchFamily="2" charset="0"/>
              </a:rPr>
              <a:t> Executados</a:t>
            </a:r>
            <a:endParaRPr lang="pt-BR" sz="4800" dirty="0">
              <a:solidFill>
                <a:srgbClr val="7030A0"/>
              </a:solidFill>
              <a:latin typeface="Raleway" pitchFamily="2" charset="0"/>
              <a:cs typeface="Quir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BDEF4-EDB8-DA36-AF64-D9FE36B05213}"/>
              </a:ext>
            </a:extLst>
          </p:cNvPr>
          <p:cNvSpPr txBox="1"/>
          <p:nvPr/>
        </p:nvSpPr>
        <p:spPr>
          <a:xfrm>
            <a:off x="9624343" y="-621462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/>
                <a:cs typeface="Calibri"/>
              </a:rPr>
              <a:t>solução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19EC49B-5A03-2D57-BC25-16B4122A2F0D}"/>
              </a:ext>
            </a:extLst>
          </p:cNvPr>
          <p:cNvSpPr/>
          <p:nvPr/>
        </p:nvSpPr>
        <p:spPr>
          <a:xfrm>
            <a:off x="9095674" y="-648361"/>
            <a:ext cx="528669" cy="5154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4" ma:contentTypeDescription="Create a new document." ma:contentTypeScope="" ma:versionID="5cc1431f9783d4f5e516e1e6dd293d6e">
  <xsd:schema xmlns:xsd="http://www.w3.org/2001/XMLSchema" xmlns:xs="http://www.w3.org/2001/XMLSchema" xmlns:p="http://schemas.microsoft.com/office/2006/metadata/properties" xmlns:ns3="4bc5c97c-1d73-4ddd-b761-3e2b250dfd29" targetNamespace="http://schemas.microsoft.com/office/2006/metadata/properties" ma:root="true" ma:fieldsID="81d426787a2ad5e2b6fa71d4453f615a" ns3:_="">
    <xsd:import namespace="4bc5c97c-1d73-4ddd-b761-3e2b250dfd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CF3473-0CF4-4370-879D-E6441508A2E5}">
  <ds:schemaRefs>
    <ds:schemaRef ds:uri="4bc5c97c-1d73-4ddd-b761-3e2b250dfd29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5069EE-6FD9-406D-8F8E-0381277CB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D73380-892F-4A54-AC50-91BE1A20A9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262</Words>
  <Application>Microsoft Office PowerPoint</Application>
  <PresentationFormat>Widescreen</PresentationFormat>
  <Paragraphs>128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Quicksand</vt:lpstr>
      <vt:lpstr>Raleway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EDUARDA CALIXTO EVANGELISTA .</dc:creator>
  <cp:lastModifiedBy>EDUARDA CALIXTO EVANGELISTA .</cp:lastModifiedBy>
  <cp:revision>215</cp:revision>
  <dcterms:created xsi:type="dcterms:W3CDTF">2022-05-22T01:57:43Z</dcterms:created>
  <dcterms:modified xsi:type="dcterms:W3CDTF">2022-05-26T21:58:59Z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