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FFF"/>
    <a:srgbClr val="F1E5FF"/>
    <a:srgbClr val="13C1F7"/>
    <a:srgbClr val="F56413"/>
    <a:srgbClr val="8008FF"/>
    <a:srgbClr val="DFC1FF"/>
    <a:srgbClr val="B1DFF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0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1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2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57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95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D184-0F2B-4D9D-BDB9-3409F15C70D5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grpSp>
        <p:nvGrpSpPr>
          <p:cNvPr id="659" name="legenda">
            <a:extLst>
              <a:ext uri="{FF2B5EF4-FFF2-40B4-BE49-F238E27FC236}">
                <a16:creationId xmlns:a16="http://schemas.microsoft.com/office/drawing/2014/main" id="{1161E2D4-EABB-472B-8E9E-07B54790FC3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-253711"/>
            <a:ext cx="9601201" cy="5922808"/>
            <a:chOff x="0" y="-253711"/>
            <a:chExt cx="9601201" cy="5922808"/>
          </a:xfrm>
        </p:grpSpPr>
        <p:sp>
          <p:nvSpPr>
            <p:cNvPr id="655" name="omni">
              <a:extLst>
                <a:ext uri="{FF2B5EF4-FFF2-40B4-BE49-F238E27FC236}">
                  <a16:creationId xmlns:a16="http://schemas.microsoft.com/office/drawing/2014/main" id="{F889C0E0-D26A-438D-9CC5-7D648620BFA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5148723"/>
              <a:ext cx="1208397" cy="520374"/>
            </a:xfrm>
            <a:prstGeom prst="roundRect">
              <a:avLst/>
            </a:prstGeom>
            <a:solidFill>
              <a:srgbClr val="8008FF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Quicksand" panose="00000500000000000000" pitchFamily="2" charset="0"/>
                </a:rPr>
                <a:t>OMNI</a:t>
              </a:r>
            </a:p>
            <a:p>
              <a:pPr algn="ctr"/>
              <a:endParaRPr lang="pt-BR" dirty="0">
                <a:latin typeface="Quicksand" panose="00000500000000000000" pitchFamily="2" charset="0"/>
              </a:endParaRPr>
            </a:p>
          </p:txBody>
        </p:sp>
        <p:sp>
          <p:nvSpPr>
            <p:cNvPr id="657" name="cliente">
              <a:extLst>
                <a:ext uri="{FF2B5EF4-FFF2-40B4-BE49-F238E27FC236}">
                  <a16:creationId xmlns:a16="http://schemas.microsoft.com/office/drawing/2014/main" id="{468B58FE-C63E-42CF-9940-889624C8B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80745" y="5148723"/>
              <a:ext cx="1520456" cy="520374"/>
            </a:xfrm>
            <a:prstGeom prst="roundRect">
              <a:avLst/>
            </a:prstGeom>
            <a:solidFill>
              <a:srgbClr val="F56413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Quicksand" panose="00000500000000000000" pitchFamily="2" charset="0"/>
                </a:rPr>
                <a:t>CLIENTE</a:t>
              </a:r>
            </a:p>
            <a:p>
              <a:pPr algn="ctr"/>
              <a:endParaRPr lang="pt-BR" dirty="0">
                <a:latin typeface="Quicksand" panose="00000500000000000000" pitchFamily="2" charset="0"/>
              </a:endParaRPr>
            </a:p>
          </p:txBody>
        </p:sp>
        <p:sp>
          <p:nvSpPr>
            <p:cNvPr id="658" name="nuvem">
              <a:extLst>
                <a:ext uri="{FF2B5EF4-FFF2-40B4-BE49-F238E27FC236}">
                  <a16:creationId xmlns:a16="http://schemas.microsoft.com/office/drawing/2014/main" id="{882F54C8-6758-4C3C-AF65-6CE9D77F26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16257" y="-253711"/>
              <a:ext cx="1520456" cy="520374"/>
            </a:xfrm>
            <a:prstGeom prst="roundRect">
              <a:avLst/>
            </a:prstGeom>
            <a:solidFill>
              <a:srgbClr val="13C1F7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Quicksand" panose="00000500000000000000" pitchFamily="2" charset="0"/>
              </a:endParaRPr>
            </a:p>
            <a:p>
              <a:pPr algn="ctr"/>
              <a:r>
                <a:rPr lang="pt-BR" dirty="0">
                  <a:latin typeface="Quicksand" panose="00000500000000000000" pitchFamily="2" charset="0"/>
                </a:rPr>
                <a:t>NUVEM</a:t>
              </a:r>
            </a:p>
          </p:txBody>
        </p:sp>
      </p:grpSp>
      <p:sp>
        <p:nvSpPr>
          <p:cNvPr id="324" name="title">
            <a:extLst>
              <a:ext uri="{FF2B5EF4-FFF2-40B4-BE49-F238E27FC236}">
                <a16:creationId xmlns:a16="http://schemas.microsoft.com/office/drawing/2014/main" id="{90371BF0-A54F-4503-97CA-4E25D48C2F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72396" y="-144744"/>
            <a:ext cx="2239082" cy="909327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pt-BR" sz="1185" b="1" dirty="0">
              <a:solidFill>
                <a:schemeClr val="bg1"/>
              </a:solidFill>
              <a:latin typeface="Quicksand" panose="00000500000000000000" pitchFamily="2" charset="0"/>
            </a:endParaRPr>
          </a:p>
          <a:p>
            <a:pPr algn="ctr"/>
            <a:r>
              <a:rPr lang="pt-BR" sz="1185" b="1" u="sng" dirty="0">
                <a:solidFill>
                  <a:schemeClr val="bg1"/>
                </a:solidFill>
                <a:latin typeface="Quicksand" panose="00000500000000000000" pitchFamily="2" charset="0"/>
              </a:rPr>
              <a:t>DIAGRAMA DE SOLUÇÃO</a:t>
            </a:r>
          </a:p>
          <a:p>
            <a:pPr algn="ctr"/>
            <a:r>
              <a:rPr lang="pt-BR" sz="2371" b="1" i="1" dirty="0">
                <a:solidFill>
                  <a:schemeClr val="bg1"/>
                </a:solidFill>
                <a:latin typeface="Quicksand" panose="00000500000000000000" pitchFamily="2" charset="0"/>
              </a:rPr>
              <a:t>OMNI TÊXTIL</a:t>
            </a:r>
            <a:endParaRPr lang="pt-BR" sz="1185" b="1" i="1" dirty="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328" name="grupo">
            <a:extLst>
              <a:ext uri="{FF2B5EF4-FFF2-40B4-BE49-F238E27FC236}">
                <a16:creationId xmlns:a16="http://schemas.microsoft.com/office/drawing/2014/main" id="{56C1A09A-89C0-4625-8CB3-A278F0464D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61595" y="-8959"/>
            <a:ext cx="1072919" cy="303913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85" b="1" dirty="0">
                <a:solidFill>
                  <a:schemeClr val="bg1"/>
                </a:solidFill>
                <a:latin typeface="Quicksand" panose="00000500000000000000" pitchFamily="2" charset="0"/>
              </a:rPr>
              <a:t>GRUPO 7</a:t>
            </a:r>
          </a:p>
        </p:txBody>
      </p:sp>
      <p:grpSp>
        <p:nvGrpSpPr>
          <p:cNvPr id="633" name="descs">
            <a:extLst>
              <a:ext uri="{FF2B5EF4-FFF2-40B4-BE49-F238E27FC236}">
                <a16:creationId xmlns:a16="http://schemas.microsoft.com/office/drawing/2014/main" id="{DBD34733-D6A8-4A10-BB92-C9B3C56553D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1600" y="234694"/>
            <a:ext cx="9360373" cy="5025443"/>
            <a:chOff x="231600" y="234694"/>
            <a:chExt cx="9360373" cy="5025443"/>
          </a:xfrm>
        </p:grpSpPr>
        <p:sp>
          <p:nvSpPr>
            <p:cNvPr id="317" name="info-text1">
              <a:extLst>
                <a:ext uri="{FF2B5EF4-FFF2-40B4-BE49-F238E27FC236}">
                  <a16:creationId xmlns:a16="http://schemas.microsoft.com/office/drawing/2014/main" id="{B4226DF4-3AE2-4992-8A26-894CAC58EBA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81292" y="234694"/>
              <a:ext cx="1574599" cy="529889"/>
            </a:xfrm>
            <a:prstGeom prst="rect">
              <a:avLst/>
            </a:prstGeom>
            <a:noFill/>
            <a:ln w="19050">
              <a:solidFill>
                <a:srgbClr val="F56413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INTEL CORE I5–2400 @2.1GHz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8GB RAM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SSD/HD 120GB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WINDOWS 10</a:t>
              </a:r>
            </a:p>
          </p:txBody>
        </p:sp>
        <p:sp>
          <p:nvSpPr>
            <p:cNvPr id="315" name="info-text2">
              <a:extLst>
                <a:ext uri="{FF2B5EF4-FFF2-40B4-BE49-F238E27FC236}">
                  <a16:creationId xmlns:a16="http://schemas.microsoft.com/office/drawing/2014/main" id="{B8F41526-869A-4CD4-B94C-8F850FE212A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5203" y="375068"/>
              <a:ext cx="1190884" cy="311111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Banco de Dados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Microsoft MYSQL Server</a:t>
              </a:r>
            </a:p>
          </p:txBody>
        </p:sp>
        <p:sp>
          <p:nvSpPr>
            <p:cNvPr id="318" name="info-text3">
              <a:extLst>
                <a:ext uri="{FF2B5EF4-FFF2-40B4-BE49-F238E27FC236}">
                  <a16:creationId xmlns:a16="http://schemas.microsoft.com/office/drawing/2014/main" id="{E68EE20D-7296-4145-A5CE-51F6D7337A0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25141" y="329866"/>
              <a:ext cx="772570" cy="748666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Tecnologias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do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Site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Javascript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CSS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HTML</a:t>
              </a:r>
            </a:p>
          </p:txBody>
        </p:sp>
        <p:sp>
          <p:nvSpPr>
            <p:cNvPr id="319" name="info-text4">
              <a:extLst>
                <a:ext uri="{FF2B5EF4-FFF2-40B4-BE49-F238E27FC236}">
                  <a16:creationId xmlns:a16="http://schemas.microsoft.com/office/drawing/2014/main" id="{8E88B077-85D4-4988-B7B9-0491E64A339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18977" y="3600505"/>
              <a:ext cx="1315017" cy="311111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Hospedagem em NUVEM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(AZURE)</a:t>
              </a:r>
            </a:p>
          </p:txBody>
        </p:sp>
        <p:sp>
          <p:nvSpPr>
            <p:cNvPr id="320" name="info-text5">
              <a:extLst>
                <a:ext uri="{FF2B5EF4-FFF2-40B4-BE49-F238E27FC236}">
                  <a16:creationId xmlns:a16="http://schemas.microsoft.com/office/drawing/2014/main" id="{8D737546-B6CD-4562-B809-E724C01EAE6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700091" y="4818197"/>
              <a:ext cx="586801" cy="201722"/>
            </a:xfrm>
            <a:prstGeom prst="rect">
              <a:avLst/>
            </a:prstGeom>
            <a:noFill/>
            <a:ln w="19050">
              <a:solidFill>
                <a:srgbClr val="F5641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Unidade</a:t>
              </a:r>
            </a:p>
          </p:txBody>
        </p:sp>
        <p:sp>
          <p:nvSpPr>
            <p:cNvPr id="321" name="info-text6">
              <a:extLst>
                <a:ext uri="{FF2B5EF4-FFF2-40B4-BE49-F238E27FC236}">
                  <a16:creationId xmlns:a16="http://schemas.microsoft.com/office/drawing/2014/main" id="{B595522B-2544-4695-BBA3-3D9B272436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92856" y="4907592"/>
              <a:ext cx="519617" cy="311111"/>
            </a:xfrm>
            <a:prstGeom prst="rect">
              <a:avLst/>
            </a:prstGeom>
            <a:noFill/>
            <a:ln w="19050">
              <a:solidFill>
                <a:srgbClr val="F5641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sensor</a:t>
              </a:r>
            </a:p>
            <a:p>
              <a:pPr algn="ctr"/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(DHT11)</a:t>
              </a:r>
            </a:p>
          </p:txBody>
        </p:sp>
        <p:sp>
          <p:nvSpPr>
            <p:cNvPr id="322" name="info-text7">
              <a:extLst>
                <a:ext uri="{FF2B5EF4-FFF2-40B4-BE49-F238E27FC236}">
                  <a16:creationId xmlns:a16="http://schemas.microsoft.com/office/drawing/2014/main" id="{74CAF260-E7E1-4BC1-8CCF-4B3DAD2014D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24448" y="4938005"/>
              <a:ext cx="668967" cy="311111"/>
            </a:xfrm>
            <a:prstGeom prst="rect">
              <a:avLst/>
            </a:prstGeom>
            <a:noFill/>
            <a:ln w="19050">
              <a:solidFill>
                <a:srgbClr val="F5641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protoboard</a:t>
              </a:r>
            </a:p>
            <a:p>
              <a:pPr algn="ctr"/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(Mini 170)</a:t>
              </a:r>
            </a:p>
          </p:txBody>
        </p:sp>
        <p:sp>
          <p:nvSpPr>
            <p:cNvPr id="323" name="info-text8">
              <a:extLst>
                <a:ext uri="{FF2B5EF4-FFF2-40B4-BE49-F238E27FC236}">
                  <a16:creationId xmlns:a16="http://schemas.microsoft.com/office/drawing/2014/main" id="{120560DC-27C3-43A3-8742-9A18D7822ED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38485" y="4949026"/>
              <a:ext cx="602696" cy="311111"/>
            </a:xfrm>
            <a:prstGeom prst="rect">
              <a:avLst/>
            </a:prstGeom>
            <a:noFill/>
            <a:ln w="19050">
              <a:solidFill>
                <a:srgbClr val="F5641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 err="1">
                  <a:solidFill>
                    <a:srgbClr val="F56413"/>
                  </a:solidFill>
                  <a:latin typeface="Quicksand" panose="00000500000000000000" pitchFamily="2" charset="0"/>
                </a:rPr>
                <a:t>arduíno</a:t>
              </a:r>
              <a:endParaRPr lang="pt-BR" sz="711" b="1" dirty="0">
                <a:solidFill>
                  <a:srgbClr val="F56413"/>
                </a:solidFill>
                <a:latin typeface="Quicksand" panose="00000500000000000000" pitchFamily="2" charset="0"/>
              </a:endParaRPr>
            </a:p>
            <a:p>
              <a:pPr algn="ctr"/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(Uno R3)</a:t>
              </a:r>
            </a:p>
          </p:txBody>
        </p:sp>
        <p:sp>
          <p:nvSpPr>
            <p:cNvPr id="138" name="info-text9">
              <a:extLst>
                <a:ext uri="{FF2B5EF4-FFF2-40B4-BE49-F238E27FC236}">
                  <a16:creationId xmlns:a16="http://schemas.microsoft.com/office/drawing/2014/main" id="{1451BD50-19E2-486D-A988-7BD523D658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68419" y="4128077"/>
              <a:ext cx="1543258" cy="529889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INTEL CORE I5–9300@2.1GHz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16GB RAM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SSD/HD 510GB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WINDOWS 10</a:t>
              </a:r>
            </a:p>
          </p:txBody>
        </p:sp>
        <p:sp>
          <p:nvSpPr>
            <p:cNvPr id="139" name="info-text10">
              <a:extLst>
                <a:ext uri="{FF2B5EF4-FFF2-40B4-BE49-F238E27FC236}">
                  <a16:creationId xmlns:a16="http://schemas.microsoft.com/office/drawing/2014/main" id="{2F1830D3-1919-48C0-AAB9-8D4D8DF4751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616860" y="2291058"/>
              <a:ext cx="975113" cy="420500"/>
            </a:xfrm>
            <a:prstGeom prst="rect">
              <a:avLst/>
            </a:prstGeom>
            <a:noFill/>
            <a:ln w="19050">
              <a:solidFill>
                <a:srgbClr val="F56413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TP-Link Wireless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Archer C50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4 Portas</a:t>
              </a:r>
            </a:p>
          </p:txBody>
        </p:sp>
        <p:sp>
          <p:nvSpPr>
            <p:cNvPr id="141" name="info-text11">
              <a:extLst>
                <a:ext uri="{FF2B5EF4-FFF2-40B4-BE49-F238E27FC236}">
                  <a16:creationId xmlns:a16="http://schemas.microsoft.com/office/drawing/2014/main" id="{0968DFE9-C61E-405B-B02A-7A27B24D78D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1600" y="1457075"/>
              <a:ext cx="972608" cy="420500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TP-Link Wireless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Archer C6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4 Portas</a:t>
              </a:r>
            </a:p>
          </p:txBody>
        </p:sp>
        <p:sp>
          <p:nvSpPr>
            <p:cNvPr id="142" name="info-text12">
              <a:extLst>
                <a:ext uri="{FF2B5EF4-FFF2-40B4-BE49-F238E27FC236}">
                  <a16:creationId xmlns:a16="http://schemas.microsoft.com/office/drawing/2014/main" id="{F04D89B8-EE16-4938-A37A-35F571CC4D8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953" y="3334894"/>
              <a:ext cx="772570" cy="311111"/>
            </a:xfrm>
            <a:prstGeom prst="rect">
              <a:avLst/>
            </a:prstGeom>
            <a:noFill/>
            <a:ln w="19050">
              <a:solidFill>
                <a:srgbClr val="8008FF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300Mbps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2,4GHz</a:t>
              </a:r>
            </a:p>
          </p:txBody>
        </p:sp>
        <p:sp>
          <p:nvSpPr>
            <p:cNvPr id="143" name="info-text13">
              <a:extLst>
                <a:ext uri="{FF2B5EF4-FFF2-40B4-BE49-F238E27FC236}">
                  <a16:creationId xmlns:a16="http://schemas.microsoft.com/office/drawing/2014/main" id="{8A48FDB2-DECE-438C-9069-6007FB31DAA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02489" y="1792731"/>
              <a:ext cx="772570" cy="311111"/>
            </a:xfrm>
            <a:prstGeom prst="rect">
              <a:avLst/>
            </a:prstGeom>
            <a:noFill/>
            <a:ln w="19050">
              <a:solidFill>
                <a:srgbClr val="F56413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300Mbps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2,4GHz</a:t>
              </a:r>
            </a:p>
          </p:txBody>
        </p:sp>
        <p:sp>
          <p:nvSpPr>
            <p:cNvPr id="264" name="info-text14">
              <a:extLst>
                <a:ext uri="{FF2B5EF4-FFF2-40B4-BE49-F238E27FC236}">
                  <a16:creationId xmlns:a16="http://schemas.microsoft.com/office/drawing/2014/main" id="{FF136DC3-C674-44FC-B552-554CA00DA44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67691" y="3138978"/>
              <a:ext cx="1379958" cy="529889"/>
            </a:xfrm>
            <a:prstGeom prst="rect">
              <a:avLst/>
            </a:prstGeom>
            <a:noFill/>
            <a:ln w="19050">
              <a:solidFill>
                <a:srgbClr val="F56413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 err="1">
                  <a:solidFill>
                    <a:srgbClr val="F56413"/>
                  </a:solidFill>
                  <a:latin typeface="Quicksand" panose="00000500000000000000" pitchFamily="2" charset="0"/>
                </a:rPr>
                <a:t>PowerEdge</a:t>
              </a:r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 T150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Intel Pentium G6405T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8GB RAM DDR4 3200MHz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F56413"/>
                  </a:solidFill>
                  <a:latin typeface="Quicksand" panose="00000500000000000000" pitchFamily="2" charset="0"/>
                </a:rPr>
                <a:t>2TB HD SATA 6Gbps</a:t>
              </a:r>
            </a:p>
          </p:txBody>
        </p:sp>
      </p:grpSp>
      <p:grpSp>
        <p:nvGrpSpPr>
          <p:cNvPr id="632" name="imgs">
            <a:extLst>
              <a:ext uri="{FF2B5EF4-FFF2-40B4-BE49-F238E27FC236}">
                <a16:creationId xmlns:a16="http://schemas.microsoft.com/office/drawing/2014/main" id="{874F8BB3-BDF5-48BA-8CED-1BFCDA3F775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06981" y="26513"/>
            <a:ext cx="8473766" cy="5044018"/>
            <a:chOff x="406981" y="26513"/>
            <a:chExt cx="8473766" cy="5044018"/>
          </a:xfrm>
        </p:grpSpPr>
        <p:pic>
          <p:nvPicPr>
            <p:cNvPr id="6" name="pc_omni" descr="Ícone&#10;&#10;Descrição gerada automaticamente">
              <a:extLst>
                <a:ext uri="{FF2B5EF4-FFF2-40B4-BE49-F238E27FC236}">
                  <a16:creationId xmlns:a16="http://schemas.microsoft.com/office/drawing/2014/main" id="{69D2574E-5708-4B78-A0DB-13DAB670E04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81" y="4259059"/>
              <a:ext cx="640164" cy="640165"/>
            </a:xfrm>
            <a:prstGeom prst="rect">
              <a:avLst/>
            </a:prstGeom>
          </p:spPr>
        </p:pic>
        <p:pic>
          <p:nvPicPr>
            <p:cNvPr id="3" name="logo-pc_omni" descr="Uma imagem contendo estrela, vidro, cd&#10;&#10;Descrição gerada automaticamente">
              <a:extLst>
                <a:ext uri="{FF2B5EF4-FFF2-40B4-BE49-F238E27FC236}">
                  <a16:creationId xmlns:a16="http://schemas.microsoft.com/office/drawing/2014/main" id="{4A609B72-DA76-4D65-AFF7-98C375C9485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59491">
              <a:off x="432553" y="4283677"/>
              <a:ext cx="176426" cy="168659"/>
            </a:xfrm>
            <a:prstGeom prst="rect">
              <a:avLst/>
            </a:prstGeom>
          </p:spPr>
        </p:pic>
        <p:pic>
          <p:nvPicPr>
            <p:cNvPr id="9" name="roteador_omni" descr="Ícone&#10;&#10;Descrição gerada automaticamente">
              <a:extLst>
                <a:ext uri="{FF2B5EF4-FFF2-40B4-BE49-F238E27FC236}">
                  <a16:creationId xmlns:a16="http://schemas.microsoft.com/office/drawing/2014/main" id="{772A365A-A984-4958-8AA5-FF40C37E095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4" y="1802889"/>
              <a:ext cx="426777" cy="426777"/>
            </a:xfrm>
            <a:prstGeom prst="rect">
              <a:avLst/>
            </a:prstGeom>
          </p:spPr>
        </p:pic>
        <p:pic>
          <p:nvPicPr>
            <p:cNvPr id="11" name="wifi_omni" descr="Ícone&#10;&#10;Descrição gerada automaticamente">
              <a:extLst>
                <a:ext uri="{FF2B5EF4-FFF2-40B4-BE49-F238E27FC236}">
                  <a16:creationId xmlns:a16="http://schemas.microsoft.com/office/drawing/2014/main" id="{3F4BBDF4-54F6-4A1C-AABC-EA3FB5BB19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3" y="3085265"/>
              <a:ext cx="426777" cy="426777"/>
            </a:xfrm>
            <a:prstGeom prst="rect">
              <a:avLst/>
            </a:prstGeom>
          </p:spPr>
        </p:pic>
        <p:pic>
          <p:nvPicPr>
            <p:cNvPr id="48" name="firewall1" descr="Logotipo&#10;&#10;Descrição gerada automaticamente com confiança média">
              <a:extLst>
                <a:ext uri="{FF2B5EF4-FFF2-40B4-BE49-F238E27FC236}">
                  <a16:creationId xmlns:a16="http://schemas.microsoft.com/office/drawing/2014/main" id="{72FDFF08-5B11-4FDE-9212-4EAD45E2188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129" y="2350139"/>
              <a:ext cx="425031" cy="425031"/>
            </a:xfrm>
            <a:prstGeom prst="rect">
              <a:avLst/>
            </a:prstGeom>
          </p:spPr>
        </p:pic>
        <p:pic>
          <p:nvPicPr>
            <p:cNvPr id="92" name="NUVEM" descr="Ícone&#10;&#10;Descrição gerada automaticamente">
              <a:extLst>
                <a:ext uri="{FF2B5EF4-FFF2-40B4-BE49-F238E27FC236}">
                  <a16:creationId xmlns:a16="http://schemas.microsoft.com/office/drawing/2014/main" id="{83D92FD9-FE57-4048-8DCC-AAC6A5187F3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66" y="2504736"/>
              <a:ext cx="1066941" cy="1066942"/>
            </a:xfrm>
            <a:prstGeom prst="rect">
              <a:avLst/>
            </a:prstGeom>
          </p:spPr>
        </p:pic>
        <p:pic>
          <p:nvPicPr>
            <p:cNvPr id="54" name="azure logo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DD974875-B6B9-48C0-8CC6-1AD6F572DD2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067" y="2609127"/>
              <a:ext cx="378056" cy="378056"/>
            </a:xfrm>
            <a:prstGeom prst="rect">
              <a:avLst/>
            </a:prstGeom>
          </p:spPr>
        </p:pic>
        <p:pic>
          <p:nvPicPr>
            <p:cNvPr id="96" name="SaaS" descr="Ícone&#10;&#10;Descrição gerada automaticamente">
              <a:extLst>
                <a:ext uri="{FF2B5EF4-FFF2-40B4-BE49-F238E27FC236}">
                  <a16:creationId xmlns:a16="http://schemas.microsoft.com/office/drawing/2014/main" id="{F4C989F1-D793-4C69-AA43-39CDEC2CEA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053" y="1356063"/>
              <a:ext cx="640164" cy="640165"/>
            </a:xfrm>
            <a:prstGeom prst="rect">
              <a:avLst/>
            </a:prstGeom>
          </p:spPr>
        </p:pic>
        <p:pic>
          <p:nvPicPr>
            <p:cNvPr id="100" name="site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F95E5FAB-FA10-4CEF-8B0B-386ED11EB37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974" y="436358"/>
              <a:ext cx="426777" cy="426777"/>
            </a:xfrm>
            <a:prstGeom prst="rect">
              <a:avLst/>
            </a:prstGeom>
          </p:spPr>
        </p:pic>
        <p:pic>
          <p:nvPicPr>
            <p:cNvPr id="104" name="bd" descr="Ícone&#10;&#10;Descrição gerada automaticamente">
              <a:extLst>
                <a:ext uri="{FF2B5EF4-FFF2-40B4-BE49-F238E27FC236}">
                  <a16:creationId xmlns:a16="http://schemas.microsoft.com/office/drawing/2014/main" id="{607AB2CB-3D83-4480-A09B-6B6CB86FB62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605" y="433252"/>
              <a:ext cx="426777" cy="426777"/>
            </a:xfrm>
            <a:prstGeom prst="rect">
              <a:avLst/>
            </a:prstGeom>
          </p:spPr>
        </p:pic>
        <p:pic>
          <p:nvPicPr>
            <p:cNvPr id="108" name="html" descr="Logotipo, Ícone&#10;&#10;Descrição gerada automaticamente">
              <a:extLst>
                <a:ext uri="{FF2B5EF4-FFF2-40B4-BE49-F238E27FC236}">
                  <a16:creationId xmlns:a16="http://schemas.microsoft.com/office/drawing/2014/main" id="{FD83FBF9-61B4-4EF5-B1A6-86F39432167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884" y="489770"/>
              <a:ext cx="320082" cy="320082"/>
            </a:xfrm>
            <a:prstGeom prst="rect">
              <a:avLst/>
            </a:prstGeom>
          </p:spPr>
        </p:pic>
        <p:pic>
          <p:nvPicPr>
            <p:cNvPr id="116" name="css" descr="Ícone&#10;&#10;Descrição gerada automaticamente">
              <a:extLst>
                <a:ext uri="{FF2B5EF4-FFF2-40B4-BE49-F238E27FC236}">
                  <a16:creationId xmlns:a16="http://schemas.microsoft.com/office/drawing/2014/main" id="{E2BDC217-F524-4C89-9A13-7F69B3311B8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718" y="972773"/>
              <a:ext cx="320082" cy="320082"/>
            </a:xfrm>
            <a:prstGeom prst="rect">
              <a:avLst/>
            </a:prstGeom>
          </p:spPr>
        </p:pic>
        <p:pic>
          <p:nvPicPr>
            <p:cNvPr id="112" name="js" descr="Logotipo&#10;&#10;Descrição gerada automaticamente">
              <a:extLst>
                <a:ext uri="{FF2B5EF4-FFF2-40B4-BE49-F238E27FC236}">
                  <a16:creationId xmlns:a16="http://schemas.microsoft.com/office/drawing/2014/main" id="{D5C5CED0-95D6-4ECD-AC20-151510096B8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653" y="26513"/>
              <a:ext cx="320082" cy="320082"/>
            </a:xfrm>
            <a:prstGeom prst="rect">
              <a:avLst/>
            </a:prstGeom>
          </p:spPr>
        </p:pic>
        <p:pic>
          <p:nvPicPr>
            <p:cNvPr id="103" name="firewall2" descr="Logotipo&#10;&#10;Descrição gerada automaticamente com confiança média">
              <a:extLst>
                <a:ext uri="{FF2B5EF4-FFF2-40B4-BE49-F238E27FC236}">
                  <a16:creationId xmlns:a16="http://schemas.microsoft.com/office/drawing/2014/main" id="{872ACEB3-B5AB-438D-9DCF-46C7A1D2FCA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3893" y="2361599"/>
              <a:ext cx="425031" cy="425031"/>
            </a:xfrm>
            <a:prstGeom prst="rect">
              <a:avLst/>
            </a:prstGeom>
          </p:spPr>
        </p:pic>
        <p:pic>
          <p:nvPicPr>
            <p:cNvPr id="224" name="wifi_cliente" descr="Ícone&#10;&#10;Descrição gerada automaticamente">
              <a:extLst>
                <a:ext uri="{FF2B5EF4-FFF2-40B4-BE49-F238E27FC236}">
                  <a16:creationId xmlns:a16="http://schemas.microsoft.com/office/drawing/2014/main" id="{1002B21D-B4EE-473B-9D88-A48B15241FB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8261" y="1578460"/>
              <a:ext cx="426777" cy="426777"/>
            </a:xfrm>
            <a:prstGeom prst="rect">
              <a:avLst/>
            </a:prstGeom>
          </p:spPr>
        </p:pic>
        <p:pic>
          <p:nvPicPr>
            <p:cNvPr id="226" name="pc_cliente" descr="Ícone&#10;&#10;Descrição gerada automaticamente">
              <a:extLst>
                <a:ext uri="{FF2B5EF4-FFF2-40B4-BE49-F238E27FC236}">
                  <a16:creationId xmlns:a16="http://schemas.microsoft.com/office/drawing/2014/main" id="{8D9172A7-DCFD-454E-966D-A64EFF128E2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569" y="429609"/>
              <a:ext cx="640164" cy="640165"/>
            </a:xfrm>
            <a:prstGeom prst="rect">
              <a:avLst/>
            </a:prstGeom>
          </p:spPr>
        </p:pic>
        <p:pic>
          <p:nvPicPr>
            <p:cNvPr id="230" name="servidor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90426419-7CCE-4786-93E0-CE58956138A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8260" y="3258826"/>
              <a:ext cx="426777" cy="426777"/>
            </a:xfrm>
            <a:prstGeom prst="rect">
              <a:avLst/>
            </a:prstGeom>
          </p:spPr>
        </p:pic>
        <p:pic>
          <p:nvPicPr>
            <p:cNvPr id="124" name="arduino" descr="Esquemático, Ícone, Código QR&#10;&#10;Descrição gerada automaticamente">
              <a:extLst>
                <a:ext uri="{FF2B5EF4-FFF2-40B4-BE49-F238E27FC236}">
                  <a16:creationId xmlns:a16="http://schemas.microsoft.com/office/drawing/2014/main" id="{56DB52C5-5EDE-492F-A762-45C863D66EA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8080" y="4609392"/>
              <a:ext cx="320082" cy="320082"/>
            </a:xfrm>
            <a:prstGeom prst="rect">
              <a:avLst/>
            </a:prstGeom>
          </p:spPr>
        </p:pic>
        <p:pic>
          <p:nvPicPr>
            <p:cNvPr id="128" name="protoboard" descr="Ícone&#10;&#10;Descrição gerada automaticamente com confiança média">
              <a:extLst>
                <a:ext uri="{FF2B5EF4-FFF2-40B4-BE49-F238E27FC236}">
                  <a16:creationId xmlns:a16="http://schemas.microsoft.com/office/drawing/2014/main" id="{ECB0AD55-8383-481E-8FC3-BED6B4630C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676" y="4609392"/>
              <a:ext cx="320082" cy="320082"/>
            </a:xfrm>
            <a:prstGeom prst="rect">
              <a:avLst/>
            </a:prstGeom>
          </p:spPr>
        </p:pic>
        <p:pic>
          <p:nvPicPr>
            <p:cNvPr id="132" name="sensor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AB7478B9-5944-4C4B-9AD2-ACD192C8167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792" y="4609392"/>
              <a:ext cx="320082" cy="320082"/>
            </a:xfrm>
            <a:prstGeom prst="rect">
              <a:avLst/>
            </a:prstGeom>
          </p:spPr>
        </p:pic>
        <p:pic>
          <p:nvPicPr>
            <p:cNvPr id="136" name="unidade" descr="Desenho de bandeira&#10;&#10;Descrição gerada automaticamente com confiança média">
              <a:extLst>
                <a:ext uri="{FF2B5EF4-FFF2-40B4-BE49-F238E27FC236}">
                  <a16:creationId xmlns:a16="http://schemas.microsoft.com/office/drawing/2014/main" id="{8D74D369-A42F-4A69-A02D-77D97BA5AA1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30" y="4430366"/>
              <a:ext cx="640164" cy="640165"/>
            </a:xfrm>
            <a:prstGeom prst="rect">
              <a:avLst/>
            </a:prstGeom>
          </p:spPr>
        </p:pic>
        <p:pic>
          <p:nvPicPr>
            <p:cNvPr id="137" name="roteador_omni" descr="Ícone&#10;&#10;Descrição gerada automaticamente">
              <a:extLst>
                <a:ext uri="{FF2B5EF4-FFF2-40B4-BE49-F238E27FC236}">
                  <a16:creationId xmlns:a16="http://schemas.microsoft.com/office/drawing/2014/main" id="{1BF8DB9A-661B-41EE-A78A-63F21A27B70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8260" y="2358719"/>
              <a:ext cx="426777" cy="426777"/>
            </a:xfrm>
            <a:prstGeom prst="rect">
              <a:avLst/>
            </a:prstGeom>
          </p:spPr>
        </p:pic>
        <p:pic>
          <p:nvPicPr>
            <p:cNvPr id="361" name="wifi_cliente" descr="Ícone&#10;&#10;Descrição gerada automaticamente">
              <a:extLst>
                <a:ext uri="{FF2B5EF4-FFF2-40B4-BE49-F238E27FC236}">
                  <a16:creationId xmlns:a16="http://schemas.microsoft.com/office/drawing/2014/main" id="{FBFB2CE3-B26F-4DDD-B74F-F868709FB0A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2747" y="3913984"/>
              <a:ext cx="288000" cy="288000"/>
            </a:xfrm>
            <a:prstGeom prst="rect">
              <a:avLst/>
            </a:prstGeom>
          </p:spPr>
        </p:pic>
      </p:grpSp>
      <p:grpSp>
        <p:nvGrpSpPr>
          <p:cNvPr id="641" name="setas">
            <a:extLst>
              <a:ext uri="{FF2B5EF4-FFF2-40B4-BE49-F238E27FC236}">
                <a16:creationId xmlns:a16="http://schemas.microsoft.com/office/drawing/2014/main" id="{56F41A2F-1833-4AE0-B8E9-FA06BD1702A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27061" y="186554"/>
            <a:ext cx="8010534" cy="4582879"/>
            <a:chOff x="727061" y="186554"/>
            <a:chExt cx="8010534" cy="4582879"/>
          </a:xfrm>
        </p:grpSpPr>
        <p:cxnSp>
          <p:nvCxnSpPr>
            <p:cNvPr id="86" name="1">
              <a:extLst>
                <a:ext uri="{FF2B5EF4-FFF2-40B4-BE49-F238E27FC236}">
                  <a16:creationId xmlns:a16="http://schemas.microsoft.com/office/drawing/2014/main" id="{66A6EE27-1290-48D9-838B-CBBB42BC758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6" idx="0"/>
              <a:endCxn id="11" idx="2"/>
            </p:cNvCxnSpPr>
            <p:nvPr/>
          </p:nvCxnSpPr>
          <p:spPr>
            <a:xfrm flipH="1" flipV="1">
              <a:off x="727062" y="3512042"/>
              <a:ext cx="1" cy="747017"/>
            </a:xfrm>
            <a:prstGeom prst="line">
              <a:avLst/>
            </a:prstGeom>
            <a:ln w="28575">
              <a:solidFill>
                <a:srgbClr val="8008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2">
              <a:extLst>
                <a:ext uri="{FF2B5EF4-FFF2-40B4-BE49-F238E27FC236}">
                  <a16:creationId xmlns:a16="http://schemas.microsoft.com/office/drawing/2014/main" id="{2CF68E38-3466-4F5E-9ADE-15410E27665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727061" y="2230051"/>
              <a:ext cx="1" cy="855599"/>
            </a:xfrm>
            <a:prstGeom prst="line">
              <a:avLst/>
            </a:prstGeom>
            <a:ln w="28575">
              <a:solidFill>
                <a:srgbClr val="8008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3">
              <a:extLst>
                <a:ext uri="{FF2B5EF4-FFF2-40B4-BE49-F238E27FC236}">
                  <a16:creationId xmlns:a16="http://schemas.microsoft.com/office/drawing/2014/main" id="{316D5425-2FB4-40F4-9B95-FC91FD9FAD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40451" y="2016663"/>
              <a:ext cx="1599194" cy="333861"/>
            </a:xfrm>
            <a:prstGeom prst="bentConnector2">
              <a:avLst/>
            </a:prstGeom>
            <a:ln w="28575">
              <a:solidFill>
                <a:srgbClr val="8008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4">
              <a:extLst>
                <a:ext uri="{FF2B5EF4-FFF2-40B4-BE49-F238E27FC236}">
                  <a16:creationId xmlns:a16="http://schemas.microsoft.com/office/drawing/2014/main" id="{BA75250F-B409-4AA9-81F5-021E647B7B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752160" y="2562655"/>
              <a:ext cx="1508506" cy="475552"/>
            </a:xfrm>
            <a:prstGeom prst="bentConnector3">
              <a:avLst/>
            </a:prstGeom>
            <a:ln w="28575">
              <a:solidFill>
                <a:srgbClr val="8008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5">
              <a:extLst>
                <a:ext uri="{FF2B5EF4-FFF2-40B4-BE49-F238E27FC236}">
                  <a16:creationId xmlns:a16="http://schemas.microsoft.com/office/drawing/2014/main" id="{E9318CB9-7F2F-4D1E-A7B6-0FB9105BC0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328455" y="2574115"/>
              <a:ext cx="1506286" cy="464092"/>
            </a:xfrm>
            <a:prstGeom prst="bentConnector3">
              <a:avLst/>
            </a:prstGeom>
            <a:ln w="28575">
              <a:solidFill>
                <a:srgbClr val="F5641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6">
              <a:extLst>
                <a:ext uri="{FF2B5EF4-FFF2-40B4-BE49-F238E27FC236}">
                  <a16:creationId xmlns:a16="http://schemas.microsoft.com/office/drawing/2014/main" id="{B4843F2B-2872-4F12-9048-B9283F255E4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259772" y="2572108"/>
              <a:ext cx="1019336" cy="2007"/>
            </a:xfrm>
            <a:prstGeom prst="line">
              <a:avLst/>
            </a:prstGeom>
            <a:ln w="28575">
              <a:solidFill>
                <a:srgbClr val="F5641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7">
              <a:extLst>
                <a:ext uri="{FF2B5EF4-FFF2-40B4-BE49-F238E27FC236}">
                  <a16:creationId xmlns:a16="http://schemas.microsoft.com/office/drawing/2014/main" id="{7D0162C3-9969-4187-974A-90B0030340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8492497" y="2005237"/>
              <a:ext cx="1" cy="353482"/>
            </a:xfrm>
            <a:prstGeom prst="line">
              <a:avLst/>
            </a:prstGeom>
            <a:ln w="28575">
              <a:solidFill>
                <a:srgbClr val="F5641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8">
              <a:extLst>
                <a:ext uri="{FF2B5EF4-FFF2-40B4-BE49-F238E27FC236}">
                  <a16:creationId xmlns:a16="http://schemas.microsoft.com/office/drawing/2014/main" id="{8152DA3F-0FBB-4212-93E1-6A24C4DD84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8235967" y="1324118"/>
              <a:ext cx="508686" cy="1"/>
            </a:xfrm>
            <a:prstGeom prst="bentConnector3">
              <a:avLst/>
            </a:prstGeom>
            <a:ln w="28575">
              <a:solidFill>
                <a:srgbClr val="F5641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9">
              <a:extLst>
                <a:ext uri="{FF2B5EF4-FFF2-40B4-BE49-F238E27FC236}">
                  <a16:creationId xmlns:a16="http://schemas.microsoft.com/office/drawing/2014/main" id="{D43DA2F8-46C2-4D3C-987F-D0D295F04A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8492497" y="2785496"/>
              <a:ext cx="0" cy="473330"/>
            </a:xfrm>
            <a:prstGeom prst="line">
              <a:avLst/>
            </a:prstGeom>
            <a:ln w="28575">
              <a:solidFill>
                <a:srgbClr val="F5641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10">
              <a:extLst>
                <a:ext uri="{FF2B5EF4-FFF2-40B4-BE49-F238E27FC236}">
                  <a16:creationId xmlns:a16="http://schemas.microsoft.com/office/drawing/2014/main" id="{F0ED73E9-42F0-4B67-895F-0144661AC2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492497" y="3685603"/>
              <a:ext cx="245098" cy="228381"/>
            </a:xfrm>
            <a:prstGeom prst="line">
              <a:avLst/>
            </a:prstGeom>
            <a:ln w="28575">
              <a:solidFill>
                <a:srgbClr val="F5641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11">
              <a:extLst>
                <a:ext uri="{FF2B5EF4-FFF2-40B4-BE49-F238E27FC236}">
                  <a16:creationId xmlns:a16="http://schemas.microsoft.com/office/drawing/2014/main" id="{EE5DD7C0-D098-45AB-AD07-C2550055D59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486360" y="4201984"/>
              <a:ext cx="251235" cy="228382"/>
            </a:xfrm>
            <a:prstGeom prst="line">
              <a:avLst/>
            </a:prstGeom>
            <a:ln w="28575">
              <a:solidFill>
                <a:srgbClr val="F5641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2">
              <a:extLst>
                <a:ext uri="{FF2B5EF4-FFF2-40B4-BE49-F238E27FC236}">
                  <a16:creationId xmlns:a16="http://schemas.microsoft.com/office/drawing/2014/main" id="{B385D59D-8EA0-4BE7-B512-77977ADE7704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4" idx="3"/>
              <a:endCxn id="136" idx="1"/>
            </p:cNvCxnSpPr>
            <p:nvPr/>
          </p:nvCxnSpPr>
          <p:spPr>
            <a:xfrm flipV="1">
              <a:off x="6928162" y="4750449"/>
              <a:ext cx="1237268" cy="18984"/>
            </a:xfrm>
            <a:prstGeom prst="line">
              <a:avLst/>
            </a:prstGeom>
            <a:ln w="28575">
              <a:solidFill>
                <a:srgbClr val="F5641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13">
              <a:extLst>
                <a:ext uri="{FF2B5EF4-FFF2-40B4-BE49-F238E27FC236}">
                  <a16:creationId xmlns:a16="http://schemas.microsoft.com/office/drawing/2014/main" id="{5D8CCA18-AB47-4AFF-A7DE-0F006D8C958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8" idx="3"/>
              <a:endCxn id="124" idx="1"/>
            </p:cNvCxnSpPr>
            <p:nvPr/>
          </p:nvCxnSpPr>
          <p:spPr>
            <a:xfrm>
              <a:off x="5710758" y="4769433"/>
              <a:ext cx="897322" cy="0"/>
            </a:xfrm>
            <a:prstGeom prst="line">
              <a:avLst/>
            </a:prstGeom>
            <a:ln w="28575">
              <a:solidFill>
                <a:srgbClr val="F5641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4">
              <a:extLst>
                <a:ext uri="{FF2B5EF4-FFF2-40B4-BE49-F238E27FC236}">
                  <a16:creationId xmlns:a16="http://schemas.microsoft.com/office/drawing/2014/main" id="{59BA8139-A5DC-4807-85F7-22358D7B1A3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2" idx="3"/>
              <a:endCxn id="128" idx="1"/>
            </p:cNvCxnSpPr>
            <p:nvPr/>
          </p:nvCxnSpPr>
          <p:spPr>
            <a:xfrm>
              <a:off x="4499874" y="4769433"/>
              <a:ext cx="890802" cy="0"/>
            </a:xfrm>
            <a:prstGeom prst="line">
              <a:avLst/>
            </a:prstGeom>
            <a:ln w="28575">
              <a:solidFill>
                <a:srgbClr val="F5641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15">
              <a:extLst>
                <a:ext uri="{FF2B5EF4-FFF2-40B4-BE49-F238E27FC236}">
                  <a16:creationId xmlns:a16="http://schemas.microsoft.com/office/drawing/2014/main" id="{B295D783-8D79-4A34-BED9-D47651D601E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92" idx="0"/>
              <a:endCxn id="96" idx="2"/>
            </p:cNvCxnSpPr>
            <p:nvPr/>
          </p:nvCxnSpPr>
          <p:spPr>
            <a:xfrm rot="16200000" flipV="1">
              <a:off x="4539882" y="2250481"/>
              <a:ext cx="508508" cy="2"/>
            </a:xfrm>
            <a:prstGeom prst="bentConnector3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16">
              <a:extLst>
                <a:ext uri="{FF2B5EF4-FFF2-40B4-BE49-F238E27FC236}">
                  <a16:creationId xmlns:a16="http://schemas.microsoft.com/office/drawing/2014/main" id="{6A5E7C87-EF3D-45A0-A735-8D3E0209ED7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0" idx="3"/>
              <a:endCxn id="96" idx="0"/>
            </p:cNvCxnSpPr>
            <p:nvPr/>
          </p:nvCxnSpPr>
          <p:spPr>
            <a:xfrm>
              <a:off x="4285751" y="649747"/>
              <a:ext cx="508384" cy="70631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17">
              <a:extLst>
                <a:ext uri="{FF2B5EF4-FFF2-40B4-BE49-F238E27FC236}">
                  <a16:creationId xmlns:a16="http://schemas.microsoft.com/office/drawing/2014/main" id="{BCA0C5D1-2CD1-4274-8E88-4D1C81409A3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4" idx="1"/>
              <a:endCxn id="96" idx="0"/>
            </p:cNvCxnSpPr>
            <p:nvPr/>
          </p:nvCxnSpPr>
          <p:spPr>
            <a:xfrm flipH="1">
              <a:off x="4794135" y="646641"/>
              <a:ext cx="426470" cy="709422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18">
              <a:extLst>
                <a:ext uri="{FF2B5EF4-FFF2-40B4-BE49-F238E27FC236}">
                  <a16:creationId xmlns:a16="http://schemas.microsoft.com/office/drawing/2014/main" id="{AB1FF230-B611-4B8F-A552-BDC44499076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0" idx="3"/>
              <a:endCxn id="104" idx="1"/>
            </p:cNvCxnSpPr>
            <p:nvPr/>
          </p:nvCxnSpPr>
          <p:spPr>
            <a:xfrm flipV="1">
              <a:off x="4285751" y="646641"/>
              <a:ext cx="934854" cy="310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19">
              <a:extLst>
                <a:ext uri="{FF2B5EF4-FFF2-40B4-BE49-F238E27FC236}">
                  <a16:creationId xmlns:a16="http://schemas.microsoft.com/office/drawing/2014/main" id="{472166DA-AD18-4004-B03E-EAF65B1406C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2" idx="3"/>
              <a:endCxn id="100" idx="1"/>
            </p:cNvCxnSpPr>
            <p:nvPr/>
          </p:nvCxnSpPr>
          <p:spPr>
            <a:xfrm>
              <a:off x="3381735" y="186554"/>
              <a:ext cx="477239" cy="463193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20">
              <a:extLst>
                <a:ext uri="{FF2B5EF4-FFF2-40B4-BE49-F238E27FC236}">
                  <a16:creationId xmlns:a16="http://schemas.microsoft.com/office/drawing/2014/main" id="{94021463-426D-4E83-8AE7-21E582AA244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8" idx="3"/>
              <a:endCxn id="100" idx="1"/>
            </p:cNvCxnSpPr>
            <p:nvPr/>
          </p:nvCxnSpPr>
          <p:spPr>
            <a:xfrm flipV="1">
              <a:off x="3381966" y="649747"/>
              <a:ext cx="477008" cy="64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21">
              <a:extLst>
                <a:ext uri="{FF2B5EF4-FFF2-40B4-BE49-F238E27FC236}">
                  <a16:creationId xmlns:a16="http://schemas.microsoft.com/office/drawing/2014/main" id="{55DCA934-CBD5-4BCE-9A1D-731A5EB143E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6" idx="3"/>
              <a:endCxn id="100" idx="1"/>
            </p:cNvCxnSpPr>
            <p:nvPr/>
          </p:nvCxnSpPr>
          <p:spPr>
            <a:xfrm flipV="1">
              <a:off x="3374800" y="649747"/>
              <a:ext cx="484174" cy="483067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751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96</Words>
  <Application>Microsoft Office PowerPoint</Application>
  <PresentationFormat>Personalizar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MENDES COSTA .</dc:creator>
  <cp:lastModifiedBy>VITOR MENDES COSTA .</cp:lastModifiedBy>
  <cp:revision>6</cp:revision>
  <dcterms:created xsi:type="dcterms:W3CDTF">2022-04-11T01:16:58Z</dcterms:created>
  <dcterms:modified xsi:type="dcterms:W3CDTF">2022-04-13T16:24:29Z</dcterms:modified>
</cp:coreProperties>
</file>