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6012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FFF"/>
    <a:srgbClr val="F1E5FF"/>
    <a:srgbClr val="13C1F7"/>
    <a:srgbClr val="F56413"/>
    <a:srgbClr val="8008FF"/>
    <a:srgbClr val="DFC1FF"/>
    <a:srgbClr val="B1DFFF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4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883861"/>
            <a:ext cx="72009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2836605"/>
            <a:ext cx="72009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90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62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287536"/>
            <a:ext cx="2070259" cy="457682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287536"/>
            <a:ext cx="6090761" cy="457682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37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11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346419"/>
            <a:ext cx="828103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3614203"/>
            <a:ext cx="828103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00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437680"/>
            <a:ext cx="4080510" cy="34266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437680"/>
            <a:ext cx="4080510" cy="34266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22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287536"/>
            <a:ext cx="8281035" cy="104388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323916"/>
            <a:ext cx="406175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1972747"/>
            <a:ext cx="4061757" cy="29016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7" y="1323916"/>
            <a:ext cx="4081761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7" y="1972747"/>
            <a:ext cx="4081761" cy="29016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57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46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95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777597"/>
            <a:ext cx="48606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98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777597"/>
            <a:ext cx="48606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0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287536"/>
            <a:ext cx="828103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437680"/>
            <a:ext cx="828103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3D184-0F2B-4D9D-BDB9-3409F15C70D5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5005626"/>
            <a:ext cx="324040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48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background">
            <a:extLst>
              <a:ext uri="{FF2B5EF4-FFF2-40B4-BE49-F238E27FC236}">
                <a16:creationId xmlns:a16="http://schemas.microsoft.com/office/drawing/2014/main" id="{88E37B2A-29AA-4E6E-B51A-F80D98D78F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-1"/>
            <a:ext cx="9601200" cy="5400675"/>
          </a:xfrm>
          <a:prstGeom prst="rect">
            <a:avLst/>
          </a:prstGeom>
          <a:solidFill>
            <a:srgbClr val="F6E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67" dirty="0"/>
          </a:p>
        </p:txBody>
      </p:sp>
      <p:grpSp>
        <p:nvGrpSpPr>
          <p:cNvPr id="659" name="legenda">
            <a:extLst>
              <a:ext uri="{FF2B5EF4-FFF2-40B4-BE49-F238E27FC236}">
                <a16:creationId xmlns:a16="http://schemas.microsoft.com/office/drawing/2014/main" id="{1161E2D4-EABB-472B-8E9E-07B54790FC3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016257" y="-253711"/>
            <a:ext cx="5584944" cy="5922808"/>
            <a:chOff x="4016257" y="-253711"/>
            <a:chExt cx="5584944" cy="5922808"/>
          </a:xfrm>
        </p:grpSpPr>
        <p:sp>
          <p:nvSpPr>
            <p:cNvPr id="657" name="cliente">
              <a:extLst>
                <a:ext uri="{FF2B5EF4-FFF2-40B4-BE49-F238E27FC236}">
                  <a16:creationId xmlns:a16="http://schemas.microsoft.com/office/drawing/2014/main" id="{468B58FE-C63E-42CF-9940-889624C8B6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80745" y="5148723"/>
              <a:ext cx="1520456" cy="520374"/>
            </a:xfrm>
            <a:prstGeom prst="roundRect">
              <a:avLst/>
            </a:prstGeom>
            <a:solidFill>
              <a:srgbClr val="F56413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Quicksand" panose="00000500000000000000" pitchFamily="2" charset="0"/>
                </a:rPr>
                <a:t>CLIENTE</a:t>
              </a:r>
            </a:p>
            <a:p>
              <a:pPr algn="ctr"/>
              <a:endParaRPr lang="pt-BR" dirty="0">
                <a:latin typeface="Quicksand" panose="00000500000000000000" pitchFamily="2" charset="0"/>
              </a:endParaRPr>
            </a:p>
          </p:txBody>
        </p:sp>
        <p:sp>
          <p:nvSpPr>
            <p:cNvPr id="658" name="nuvem">
              <a:extLst>
                <a:ext uri="{FF2B5EF4-FFF2-40B4-BE49-F238E27FC236}">
                  <a16:creationId xmlns:a16="http://schemas.microsoft.com/office/drawing/2014/main" id="{882F54C8-6758-4C3C-AF65-6CE9D77F260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016257" y="-253711"/>
              <a:ext cx="1520456" cy="520374"/>
            </a:xfrm>
            <a:prstGeom prst="roundRect">
              <a:avLst/>
            </a:prstGeom>
            <a:solidFill>
              <a:srgbClr val="13C1F7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Quicksand" panose="00000500000000000000" pitchFamily="2" charset="0"/>
              </a:endParaRPr>
            </a:p>
            <a:p>
              <a:pPr algn="ctr"/>
              <a:r>
                <a:rPr lang="pt-BR" dirty="0">
                  <a:latin typeface="Quicksand" panose="00000500000000000000" pitchFamily="2" charset="0"/>
                </a:rPr>
                <a:t>NUVEM</a:t>
              </a:r>
            </a:p>
          </p:txBody>
        </p:sp>
      </p:grpSp>
      <p:sp>
        <p:nvSpPr>
          <p:cNvPr id="324" name="title">
            <a:extLst>
              <a:ext uri="{FF2B5EF4-FFF2-40B4-BE49-F238E27FC236}">
                <a16:creationId xmlns:a16="http://schemas.microsoft.com/office/drawing/2014/main" id="{90371BF0-A54F-4503-97CA-4E25D48C2F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-72396" y="-144744"/>
            <a:ext cx="2239082" cy="909327"/>
          </a:xfrm>
          <a:prstGeom prst="round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endParaRPr lang="pt-BR" sz="1185" b="1" dirty="0">
              <a:solidFill>
                <a:schemeClr val="bg1"/>
              </a:solidFill>
              <a:latin typeface="Quicksand" panose="00000500000000000000" pitchFamily="2" charset="0"/>
            </a:endParaRPr>
          </a:p>
          <a:p>
            <a:pPr algn="ctr"/>
            <a:r>
              <a:rPr lang="pt-BR" sz="1185" b="1" u="sng" dirty="0">
                <a:solidFill>
                  <a:schemeClr val="bg1"/>
                </a:solidFill>
                <a:latin typeface="Quicksand" panose="00000500000000000000" pitchFamily="2" charset="0"/>
              </a:rPr>
              <a:t>DIAGRAMA DE SOLUÇÃO</a:t>
            </a:r>
          </a:p>
          <a:p>
            <a:pPr algn="ctr"/>
            <a:r>
              <a:rPr lang="pt-BR" sz="2371" b="1" i="1" dirty="0">
                <a:solidFill>
                  <a:schemeClr val="bg1"/>
                </a:solidFill>
                <a:latin typeface="Quicksand" panose="00000500000000000000" pitchFamily="2" charset="0"/>
              </a:rPr>
              <a:t>OMNI TÊXTIL</a:t>
            </a:r>
            <a:endParaRPr lang="pt-BR" sz="1185" b="1" i="1" dirty="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328" name="grupo">
            <a:extLst>
              <a:ext uri="{FF2B5EF4-FFF2-40B4-BE49-F238E27FC236}">
                <a16:creationId xmlns:a16="http://schemas.microsoft.com/office/drawing/2014/main" id="{56C1A09A-89C0-4625-8CB3-A278F0464D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561595" y="-8959"/>
            <a:ext cx="1072919" cy="303913"/>
          </a:xfrm>
          <a:prstGeom prst="round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85" b="1" dirty="0">
                <a:solidFill>
                  <a:schemeClr val="bg1"/>
                </a:solidFill>
                <a:latin typeface="Quicksand" panose="00000500000000000000" pitchFamily="2" charset="0"/>
              </a:rPr>
              <a:t>GRUPO 7</a:t>
            </a:r>
          </a:p>
        </p:txBody>
      </p:sp>
      <p:sp>
        <p:nvSpPr>
          <p:cNvPr id="317" name="info-text1">
            <a:extLst>
              <a:ext uri="{FF2B5EF4-FFF2-40B4-BE49-F238E27FC236}">
                <a16:creationId xmlns:a16="http://schemas.microsoft.com/office/drawing/2014/main" id="{B4226DF4-3AE2-4992-8A26-894CAC58EBA1}"/>
              </a:ext>
            </a:extLst>
          </p:cNvPr>
          <p:cNvSpPr txBox="1">
            <a:spLocks/>
          </p:cNvSpPr>
          <p:nvPr/>
        </p:nvSpPr>
        <p:spPr>
          <a:xfrm>
            <a:off x="6981292" y="234694"/>
            <a:ext cx="1574599" cy="529889"/>
          </a:xfrm>
          <a:prstGeom prst="rect">
            <a:avLst/>
          </a:prstGeom>
          <a:noFill/>
          <a:ln w="19050">
            <a:solidFill>
              <a:srgbClr val="F56413"/>
            </a:solidFill>
          </a:ln>
        </p:spPr>
        <p:txBody>
          <a:bodyPr wrap="square" rtlCol="0">
            <a:spAutoFit/>
          </a:bodyPr>
          <a:lstStyle/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F56413"/>
                </a:solidFill>
                <a:latin typeface="Quicksand" panose="00000500000000000000" pitchFamily="2" charset="0"/>
              </a:rPr>
              <a:t>INTEL CORE I5–2400 @2.1GHz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F56413"/>
                </a:solidFill>
                <a:latin typeface="Quicksand" panose="00000500000000000000" pitchFamily="2" charset="0"/>
              </a:rPr>
              <a:t>8GB RAM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F56413"/>
                </a:solidFill>
                <a:latin typeface="Quicksand" panose="00000500000000000000" pitchFamily="2" charset="0"/>
              </a:rPr>
              <a:t>SSD/HD 120GB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F56413"/>
                </a:solidFill>
                <a:latin typeface="Quicksand" panose="00000500000000000000" pitchFamily="2" charset="0"/>
              </a:rPr>
              <a:t>WINDOWS 10</a:t>
            </a:r>
          </a:p>
        </p:txBody>
      </p:sp>
      <p:sp>
        <p:nvSpPr>
          <p:cNvPr id="315" name="info-text2">
            <a:extLst>
              <a:ext uri="{FF2B5EF4-FFF2-40B4-BE49-F238E27FC236}">
                <a16:creationId xmlns:a16="http://schemas.microsoft.com/office/drawing/2014/main" id="{B8F41526-869A-4CD4-B94C-8F850FE212AF}"/>
              </a:ext>
            </a:extLst>
          </p:cNvPr>
          <p:cNvSpPr txBox="1">
            <a:spLocks/>
          </p:cNvSpPr>
          <p:nvPr/>
        </p:nvSpPr>
        <p:spPr>
          <a:xfrm>
            <a:off x="5505203" y="375068"/>
            <a:ext cx="1190884" cy="311111"/>
          </a:xfrm>
          <a:prstGeom prst="rect">
            <a:avLst/>
          </a:prstGeom>
          <a:noFill/>
          <a:ln w="19050">
            <a:solidFill>
              <a:srgbClr val="13C1F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Banco de Dados</a:t>
            </a:r>
          </a:p>
          <a:p>
            <a:pPr algn="ctr"/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Microsoft MYSQL Server</a:t>
            </a:r>
          </a:p>
        </p:txBody>
      </p:sp>
      <p:sp>
        <p:nvSpPr>
          <p:cNvPr id="318" name="info-text3">
            <a:extLst>
              <a:ext uri="{FF2B5EF4-FFF2-40B4-BE49-F238E27FC236}">
                <a16:creationId xmlns:a16="http://schemas.microsoft.com/office/drawing/2014/main" id="{E68EE20D-7296-4145-A5CE-51F6D7337A07}"/>
              </a:ext>
            </a:extLst>
          </p:cNvPr>
          <p:cNvSpPr txBox="1">
            <a:spLocks/>
          </p:cNvSpPr>
          <p:nvPr/>
        </p:nvSpPr>
        <p:spPr>
          <a:xfrm>
            <a:off x="2325141" y="329866"/>
            <a:ext cx="772570" cy="748666"/>
          </a:xfrm>
          <a:prstGeom prst="rect">
            <a:avLst/>
          </a:prstGeom>
          <a:noFill/>
          <a:ln w="19050">
            <a:solidFill>
              <a:srgbClr val="13C1F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Tecnologias</a:t>
            </a:r>
          </a:p>
          <a:p>
            <a:pPr algn="ctr"/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do</a:t>
            </a:r>
          </a:p>
          <a:p>
            <a:pPr algn="ctr"/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Site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Javascript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CSS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HTML</a:t>
            </a:r>
          </a:p>
        </p:txBody>
      </p:sp>
      <p:sp>
        <p:nvSpPr>
          <p:cNvPr id="319" name="info-text4">
            <a:extLst>
              <a:ext uri="{FF2B5EF4-FFF2-40B4-BE49-F238E27FC236}">
                <a16:creationId xmlns:a16="http://schemas.microsoft.com/office/drawing/2014/main" id="{8E88B077-85D4-4988-B7B9-0491E64A339A}"/>
              </a:ext>
            </a:extLst>
          </p:cNvPr>
          <p:cNvSpPr txBox="1">
            <a:spLocks/>
          </p:cNvSpPr>
          <p:nvPr/>
        </p:nvSpPr>
        <p:spPr>
          <a:xfrm>
            <a:off x="4118977" y="3600505"/>
            <a:ext cx="1315017" cy="311111"/>
          </a:xfrm>
          <a:prstGeom prst="rect">
            <a:avLst/>
          </a:prstGeom>
          <a:noFill/>
          <a:ln w="19050">
            <a:solidFill>
              <a:srgbClr val="13C1F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Hospedagem em NUVEM</a:t>
            </a:r>
          </a:p>
          <a:p>
            <a:pPr algn="ctr"/>
            <a:r>
              <a:rPr lang="pt-BR" sz="711" b="1" dirty="0">
                <a:solidFill>
                  <a:srgbClr val="13C1F7"/>
                </a:solidFill>
                <a:latin typeface="Quicksand" panose="00000500000000000000" pitchFamily="2" charset="0"/>
              </a:rPr>
              <a:t>(AZURE)</a:t>
            </a:r>
          </a:p>
        </p:txBody>
      </p:sp>
      <p:sp>
        <p:nvSpPr>
          <p:cNvPr id="320" name="info-text5">
            <a:extLst>
              <a:ext uri="{FF2B5EF4-FFF2-40B4-BE49-F238E27FC236}">
                <a16:creationId xmlns:a16="http://schemas.microsoft.com/office/drawing/2014/main" id="{8D737546-B6CD-4562-B809-E724C01EAE60}"/>
              </a:ext>
            </a:extLst>
          </p:cNvPr>
          <p:cNvSpPr txBox="1">
            <a:spLocks/>
          </p:cNvSpPr>
          <p:nvPr/>
        </p:nvSpPr>
        <p:spPr>
          <a:xfrm>
            <a:off x="326104" y="5047862"/>
            <a:ext cx="586801" cy="201722"/>
          </a:xfrm>
          <a:prstGeom prst="rect">
            <a:avLst/>
          </a:prstGeom>
          <a:noFill/>
          <a:ln w="19050">
            <a:solidFill>
              <a:srgbClr val="F56413"/>
            </a:solidFill>
          </a:ln>
        </p:spPr>
        <p:txBody>
          <a:bodyPr wrap="square" rtlCol="0">
            <a:spAutoFit/>
          </a:bodyPr>
          <a:lstStyle/>
          <a:p>
            <a:r>
              <a:rPr lang="pt-BR" sz="711" b="1" dirty="0">
                <a:solidFill>
                  <a:srgbClr val="F56413"/>
                </a:solidFill>
                <a:latin typeface="Quicksand" panose="00000500000000000000" pitchFamily="2" charset="0"/>
              </a:rPr>
              <a:t>Unidade</a:t>
            </a:r>
          </a:p>
        </p:txBody>
      </p:sp>
      <p:sp>
        <p:nvSpPr>
          <p:cNvPr id="321" name="info-text6">
            <a:extLst>
              <a:ext uri="{FF2B5EF4-FFF2-40B4-BE49-F238E27FC236}">
                <a16:creationId xmlns:a16="http://schemas.microsoft.com/office/drawing/2014/main" id="{B595522B-2544-4695-BBA3-3D9B2724361A}"/>
              </a:ext>
            </a:extLst>
          </p:cNvPr>
          <p:cNvSpPr txBox="1">
            <a:spLocks/>
          </p:cNvSpPr>
          <p:nvPr/>
        </p:nvSpPr>
        <p:spPr>
          <a:xfrm>
            <a:off x="2800265" y="4849476"/>
            <a:ext cx="513146" cy="311111"/>
          </a:xfrm>
          <a:prstGeom prst="rect">
            <a:avLst/>
          </a:prstGeom>
          <a:noFill/>
          <a:ln w="19050">
            <a:solidFill>
              <a:srgbClr val="F5641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1" b="1" dirty="0">
                <a:solidFill>
                  <a:srgbClr val="F56413"/>
                </a:solidFill>
                <a:latin typeface="Quicksand" panose="00000500000000000000" pitchFamily="2" charset="0"/>
              </a:rPr>
              <a:t>sensor</a:t>
            </a:r>
          </a:p>
          <a:p>
            <a:pPr algn="ctr"/>
            <a:r>
              <a:rPr lang="pt-BR" sz="711" b="1" dirty="0">
                <a:solidFill>
                  <a:srgbClr val="F56413"/>
                </a:solidFill>
                <a:latin typeface="Quicksand" panose="00000500000000000000" pitchFamily="2" charset="0"/>
              </a:rPr>
              <a:t>(DHT11)</a:t>
            </a:r>
          </a:p>
        </p:txBody>
      </p:sp>
      <p:sp>
        <p:nvSpPr>
          <p:cNvPr id="322" name="info-text7">
            <a:extLst>
              <a:ext uri="{FF2B5EF4-FFF2-40B4-BE49-F238E27FC236}">
                <a16:creationId xmlns:a16="http://schemas.microsoft.com/office/drawing/2014/main" id="{74CAF260-E7E1-4BC1-8CCF-4B3DAD2014D5}"/>
              </a:ext>
            </a:extLst>
          </p:cNvPr>
          <p:cNvSpPr txBox="1">
            <a:spLocks/>
          </p:cNvSpPr>
          <p:nvPr/>
        </p:nvSpPr>
        <p:spPr>
          <a:xfrm>
            <a:off x="1749237" y="4849476"/>
            <a:ext cx="660636" cy="420500"/>
          </a:xfrm>
          <a:prstGeom prst="rect">
            <a:avLst/>
          </a:prstGeom>
          <a:noFill/>
          <a:ln w="19050">
            <a:solidFill>
              <a:srgbClr val="F5641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1" b="1" dirty="0">
                <a:solidFill>
                  <a:srgbClr val="F56413"/>
                </a:solidFill>
                <a:latin typeface="Quicksand" panose="00000500000000000000" pitchFamily="2" charset="0"/>
              </a:rPr>
              <a:t>protoboard</a:t>
            </a:r>
          </a:p>
          <a:p>
            <a:pPr algn="ctr"/>
            <a:r>
              <a:rPr lang="pt-BR" sz="711" b="1" dirty="0">
                <a:solidFill>
                  <a:srgbClr val="F56413"/>
                </a:solidFill>
                <a:latin typeface="Quicksand" panose="00000500000000000000" pitchFamily="2" charset="0"/>
              </a:rPr>
              <a:t>(Mini 170)</a:t>
            </a:r>
          </a:p>
        </p:txBody>
      </p:sp>
      <p:sp>
        <p:nvSpPr>
          <p:cNvPr id="323" name="info-text8">
            <a:extLst>
              <a:ext uri="{FF2B5EF4-FFF2-40B4-BE49-F238E27FC236}">
                <a16:creationId xmlns:a16="http://schemas.microsoft.com/office/drawing/2014/main" id="{120560DC-27C3-43A3-8742-9A18D7822EDA}"/>
              </a:ext>
            </a:extLst>
          </p:cNvPr>
          <p:cNvSpPr txBox="1">
            <a:spLocks/>
          </p:cNvSpPr>
          <p:nvPr/>
        </p:nvSpPr>
        <p:spPr>
          <a:xfrm>
            <a:off x="3710835" y="4842792"/>
            <a:ext cx="595191" cy="311111"/>
          </a:xfrm>
          <a:prstGeom prst="rect">
            <a:avLst/>
          </a:prstGeom>
          <a:noFill/>
          <a:ln w="19050">
            <a:solidFill>
              <a:srgbClr val="F5641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11" b="1" dirty="0" err="1">
                <a:solidFill>
                  <a:srgbClr val="F56413"/>
                </a:solidFill>
                <a:latin typeface="Quicksand" panose="00000500000000000000" pitchFamily="2" charset="0"/>
              </a:rPr>
              <a:t>arduíno</a:t>
            </a:r>
            <a:endParaRPr lang="pt-BR" sz="711" b="1" dirty="0">
              <a:solidFill>
                <a:srgbClr val="F56413"/>
              </a:solidFill>
              <a:latin typeface="Quicksand" panose="00000500000000000000" pitchFamily="2" charset="0"/>
            </a:endParaRPr>
          </a:p>
          <a:p>
            <a:pPr algn="ctr"/>
            <a:r>
              <a:rPr lang="pt-BR" sz="711" b="1" dirty="0">
                <a:solidFill>
                  <a:srgbClr val="F56413"/>
                </a:solidFill>
                <a:latin typeface="Quicksand" panose="00000500000000000000" pitchFamily="2" charset="0"/>
              </a:rPr>
              <a:t>(Uno R3)</a:t>
            </a:r>
          </a:p>
        </p:txBody>
      </p:sp>
      <p:sp>
        <p:nvSpPr>
          <p:cNvPr id="139" name="info-text10">
            <a:extLst>
              <a:ext uri="{FF2B5EF4-FFF2-40B4-BE49-F238E27FC236}">
                <a16:creationId xmlns:a16="http://schemas.microsoft.com/office/drawing/2014/main" id="{2F1830D3-1919-48C0-AAB9-8D4D8DF47513}"/>
              </a:ext>
            </a:extLst>
          </p:cNvPr>
          <p:cNvSpPr txBox="1">
            <a:spLocks/>
          </p:cNvSpPr>
          <p:nvPr/>
        </p:nvSpPr>
        <p:spPr>
          <a:xfrm>
            <a:off x="8616860" y="2291058"/>
            <a:ext cx="975113" cy="420500"/>
          </a:xfrm>
          <a:prstGeom prst="rect">
            <a:avLst/>
          </a:prstGeom>
          <a:noFill/>
          <a:ln w="19050">
            <a:solidFill>
              <a:srgbClr val="F56413"/>
            </a:solidFill>
          </a:ln>
        </p:spPr>
        <p:txBody>
          <a:bodyPr wrap="square" rtlCol="0">
            <a:spAutoFit/>
          </a:bodyPr>
          <a:lstStyle/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F56413"/>
                </a:solidFill>
                <a:latin typeface="Quicksand" panose="00000500000000000000" pitchFamily="2" charset="0"/>
              </a:rPr>
              <a:t>TP-Link Wireless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F56413"/>
                </a:solidFill>
                <a:latin typeface="Quicksand" panose="00000500000000000000" pitchFamily="2" charset="0"/>
              </a:rPr>
              <a:t>Archer C50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F56413"/>
                </a:solidFill>
                <a:latin typeface="Quicksand" panose="00000500000000000000" pitchFamily="2" charset="0"/>
              </a:rPr>
              <a:t>4 Portas</a:t>
            </a:r>
          </a:p>
        </p:txBody>
      </p:sp>
      <p:sp>
        <p:nvSpPr>
          <p:cNvPr id="143" name="info-text13">
            <a:extLst>
              <a:ext uri="{FF2B5EF4-FFF2-40B4-BE49-F238E27FC236}">
                <a16:creationId xmlns:a16="http://schemas.microsoft.com/office/drawing/2014/main" id="{8A48FDB2-DECE-438C-9069-6007FB31DAAE}"/>
              </a:ext>
            </a:extLst>
          </p:cNvPr>
          <p:cNvSpPr txBox="1">
            <a:spLocks/>
          </p:cNvSpPr>
          <p:nvPr/>
        </p:nvSpPr>
        <p:spPr>
          <a:xfrm>
            <a:off x="7702489" y="1792731"/>
            <a:ext cx="772570" cy="311111"/>
          </a:xfrm>
          <a:prstGeom prst="rect">
            <a:avLst/>
          </a:prstGeom>
          <a:noFill/>
          <a:ln w="19050">
            <a:solidFill>
              <a:srgbClr val="F56413"/>
            </a:solidFill>
          </a:ln>
        </p:spPr>
        <p:txBody>
          <a:bodyPr wrap="square" rtlCol="0">
            <a:spAutoFit/>
          </a:bodyPr>
          <a:lstStyle/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F56413"/>
                </a:solidFill>
                <a:latin typeface="Quicksand" panose="00000500000000000000" pitchFamily="2" charset="0"/>
              </a:rPr>
              <a:t>300Mbps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F56413"/>
                </a:solidFill>
                <a:latin typeface="Quicksand" panose="00000500000000000000" pitchFamily="2" charset="0"/>
              </a:rPr>
              <a:t>2,4GHz</a:t>
            </a:r>
          </a:p>
        </p:txBody>
      </p:sp>
      <p:sp>
        <p:nvSpPr>
          <p:cNvPr id="264" name="info-text14">
            <a:extLst>
              <a:ext uri="{FF2B5EF4-FFF2-40B4-BE49-F238E27FC236}">
                <a16:creationId xmlns:a16="http://schemas.microsoft.com/office/drawing/2014/main" id="{FF136DC3-C674-44FC-B552-554CA00DA44D}"/>
              </a:ext>
            </a:extLst>
          </p:cNvPr>
          <p:cNvSpPr txBox="1">
            <a:spLocks/>
          </p:cNvSpPr>
          <p:nvPr/>
        </p:nvSpPr>
        <p:spPr>
          <a:xfrm>
            <a:off x="750376" y="2987183"/>
            <a:ext cx="1379958" cy="529889"/>
          </a:xfrm>
          <a:prstGeom prst="rect">
            <a:avLst/>
          </a:prstGeom>
          <a:noFill/>
          <a:ln w="19050">
            <a:solidFill>
              <a:srgbClr val="F56413"/>
            </a:solidFill>
          </a:ln>
        </p:spPr>
        <p:txBody>
          <a:bodyPr wrap="square" rtlCol="0">
            <a:spAutoFit/>
          </a:bodyPr>
          <a:lstStyle/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 err="1">
                <a:solidFill>
                  <a:srgbClr val="F56413"/>
                </a:solidFill>
                <a:latin typeface="Quicksand" panose="00000500000000000000" pitchFamily="2" charset="0"/>
              </a:rPr>
              <a:t>PowerEdge</a:t>
            </a:r>
            <a:r>
              <a:rPr lang="pt-BR" sz="711" b="1" dirty="0">
                <a:solidFill>
                  <a:srgbClr val="F56413"/>
                </a:solidFill>
                <a:latin typeface="Quicksand" panose="00000500000000000000" pitchFamily="2" charset="0"/>
              </a:rPr>
              <a:t> T150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F56413"/>
                </a:solidFill>
                <a:latin typeface="Quicksand" panose="00000500000000000000" pitchFamily="2" charset="0"/>
              </a:rPr>
              <a:t>Intel Pentium G6405T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F56413"/>
                </a:solidFill>
                <a:latin typeface="Quicksand" panose="00000500000000000000" pitchFamily="2" charset="0"/>
              </a:rPr>
              <a:t>8GB RAM DDR4 3200MHz</a:t>
            </a:r>
          </a:p>
          <a:p>
            <a:pPr marL="101630" indent="-101630">
              <a:buFont typeface="Arial" panose="020B0604020202020204" pitchFamily="34" charset="0"/>
              <a:buChar char="•"/>
            </a:pPr>
            <a:r>
              <a:rPr lang="pt-BR" sz="711" b="1" dirty="0">
                <a:solidFill>
                  <a:srgbClr val="F56413"/>
                </a:solidFill>
                <a:latin typeface="Quicksand" panose="00000500000000000000" pitchFamily="2" charset="0"/>
              </a:rPr>
              <a:t>2TB HD SATA 6Gbps</a:t>
            </a:r>
          </a:p>
        </p:txBody>
      </p:sp>
      <p:pic>
        <p:nvPicPr>
          <p:cNvPr id="92" name="NUVEM" descr="Ícone&#10;&#10;Descrição gerada automaticamente">
            <a:extLst>
              <a:ext uri="{FF2B5EF4-FFF2-40B4-BE49-F238E27FC236}">
                <a16:creationId xmlns:a16="http://schemas.microsoft.com/office/drawing/2014/main" id="{83D92FD9-FE57-4048-8DCC-AAC6A5187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666" y="2504736"/>
            <a:ext cx="1066941" cy="1066942"/>
          </a:xfrm>
          <a:prstGeom prst="rect">
            <a:avLst/>
          </a:prstGeom>
        </p:spPr>
      </p:pic>
      <p:pic>
        <p:nvPicPr>
          <p:cNvPr id="54" name="azure logo" descr="Forma&#10;&#10;Descrição gerada automaticamente com confiança baixa">
            <a:extLst>
              <a:ext uri="{FF2B5EF4-FFF2-40B4-BE49-F238E27FC236}">
                <a16:creationId xmlns:a16="http://schemas.microsoft.com/office/drawing/2014/main" id="{DD974875-B6B9-48C0-8CC6-1AD6F572D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067" y="2609127"/>
            <a:ext cx="378056" cy="378056"/>
          </a:xfrm>
          <a:prstGeom prst="rect">
            <a:avLst/>
          </a:prstGeom>
        </p:spPr>
      </p:pic>
      <p:pic>
        <p:nvPicPr>
          <p:cNvPr id="96" name="SaaS" descr="Ícone&#10;&#10;Descrição gerada automaticamente">
            <a:extLst>
              <a:ext uri="{FF2B5EF4-FFF2-40B4-BE49-F238E27FC236}">
                <a16:creationId xmlns:a16="http://schemas.microsoft.com/office/drawing/2014/main" id="{F4C989F1-D793-4C69-AA43-39CDEC2CE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053" y="1356063"/>
            <a:ext cx="640164" cy="640165"/>
          </a:xfrm>
          <a:prstGeom prst="rect">
            <a:avLst/>
          </a:prstGeom>
        </p:spPr>
      </p:pic>
      <p:pic>
        <p:nvPicPr>
          <p:cNvPr id="100" name="site" descr="Uma imagem contendo Forma&#10;&#10;Descrição gerada automaticamente">
            <a:extLst>
              <a:ext uri="{FF2B5EF4-FFF2-40B4-BE49-F238E27FC236}">
                <a16:creationId xmlns:a16="http://schemas.microsoft.com/office/drawing/2014/main" id="{F95E5FAB-FA10-4CEF-8B0B-386ED11EB3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74" y="436358"/>
            <a:ext cx="426777" cy="426777"/>
          </a:xfrm>
          <a:prstGeom prst="rect">
            <a:avLst/>
          </a:prstGeom>
        </p:spPr>
      </p:pic>
      <p:pic>
        <p:nvPicPr>
          <p:cNvPr id="104" name="bd" descr="Ícone&#10;&#10;Descrição gerada automaticamente">
            <a:extLst>
              <a:ext uri="{FF2B5EF4-FFF2-40B4-BE49-F238E27FC236}">
                <a16:creationId xmlns:a16="http://schemas.microsoft.com/office/drawing/2014/main" id="{607AB2CB-3D83-4480-A09B-6B6CB86FB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605" y="433252"/>
            <a:ext cx="426777" cy="426777"/>
          </a:xfrm>
          <a:prstGeom prst="rect">
            <a:avLst/>
          </a:prstGeom>
        </p:spPr>
      </p:pic>
      <p:pic>
        <p:nvPicPr>
          <p:cNvPr id="108" name="html" descr="Logotipo, Ícone&#10;&#10;Descrição gerada automaticamente">
            <a:extLst>
              <a:ext uri="{FF2B5EF4-FFF2-40B4-BE49-F238E27FC236}">
                <a16:creationId xmlns:a16="http://schemas.microsoft.com/office/drawing/2014/main" id="{FD83FBF9-61B4-4EF5-B1A6-86F3943216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84" y="489770"/>
            <a:ext cx="320082" cy="320082"/>
          </a:xfrm>
          <a:prstGeom prst="rect">
            <a:avLst/>
          </a:prstGeom>
        </p:spPr>
      </p:pic>
      <p:pic>
        <p:nvPicPr>
          <p:cNvPr id="116" name="css" descr="Ícone&#10;&#10;Descrição gerada automaticamente">
            <a:extLst>
              <a:ext uri="{FF2B5EF4-FFF2-40B4-BE49-F238E27FC236}">
                <a16:creationId xmlns:a16="http://schemas.microsoft.com/office/drawing/2014/main" id="{E2BDC217-F524-4C89-9A13-7F69B3311B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18" y="972773"/>
            <a:ext cx="320082" cy="320082"/>
          </a:xfrm>
          <a:prstGeom prst="rect">
            <a:avLst/>
          </a:prstGeom>
        </p:spPr>
      </p:pic>
      <p:pic>
        <p:nvPicPr>
          <p:cNvPr id="112" name="js" descr="Logotipo&#10;&#10;Descrição gerada automaticamente">
            <a:extLst>
              <a:ext uri="{FF2B5EF4-FFF2-40B4-BE49-F238E27FC236}">
                <a16:creationId xmlns:a16="http://schemas.microsoft.com/office/drawing/2014/main" id="{D5C5CED0-95D6-4ECD-AC20-151510096B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53" y="26513"/>
            <a:ext cx="320082" cy="320082"/>
          </a:xfrm>
          <a:prstGeom prst="rect">
            <a:avLst/>
          </a:prstGeom>
        </p:spPr>
      </p:pic>
      <p:pic>
        <p:nvPicPr>
          <p:cNvPr id="103" name="firewall2" descr="Logotipo&#10;&#10;Descrição gerada automaticamente com confiança média">
            <a:extLst>
              <a:ext uri="{FF2B5EF4-FFF2-40B4-BE49-F238E27FC236}">
                <a16:creationId xmlns:a16="http://schemas.microsoft.com/office/drawing/2014/main" id="{872ACEB3-B5AB-438D-9DCF-46C7A1D2FC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893" y="2361599"/>
            <a:ext cx="425031" cy="425031"/>
          </a:xfrm>
          <a:prstGeom prst="rect">
            <a:avLst/>
          </a:prstGeom>
        </p:spPr>
      </p:pic>
      <p:pic>
        <p:nvPicPr>
          <p:cNvPr id="224" name="wifi_cliente" descr="Ícone&#10;&#10;Descrição gerada automaticamente">
            <a:extLst>
              <a:ext uri="{FF2B5EF4-FFF2-40B4-BE49-F238E27FC236}">
                <a16:creationId xmlns:a16="http://schemas.microsoft.com/office/drawing/2014/main" id="{1002B21D-B4EE-473B-9D88-A48B15241F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261" y="1578460"/>
            <a:ext cx="426777" cy="426777"/>
          </a:xfrm>
          <a:prstGeom prst="rect">
            <a:avLst/>
          </a:prstGeom>
        </p:spPr>
      </p:pic>
      <p:pic>
        <p:nvPicPr>
          <p:cNvPr id="226" name="pc_cliente" descr="Ícone&#10;&#10;Descrição gerada automaticamente">
            <a:extLst>
              <a:ext uri="{FF2B5EF4-FFF2-40B4-BE49-F238E27FC236}">
                <a16:creationId xmlns:a16="http://schemas.microsoft.com/office/drawing/2014/main" id="{8D9172A7-DCFD-454E-966D-A64EFF128E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569" y="429609"/>
            <a:ext cx="640164" cy="640165"/>
          </a:xfrm>
          <a:prstGeom prst="rect">
            <a:avLst/>
          </a:prstGeom>
        </p:spPr>
      </p:pic>
      <p:pic>
        <p:nvPicPr>
          <p:cNvPr id="230" name="servidor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90426419-7CCE-4786-93E0-CE58956138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9" y="3107031"/>
            <a:ext cx="426777" cy="426777"/>
          </a:xfrm>
          <a:prstGeom prst="rect">
            <a:avLst/>
          </a:prstGeom>
        </p:spPr>
      </p:pic>
      <p:pic>
        <p:nvPicPr>
          <p:cNvPr id="124" name="arduino" descr="Esquemático, Ícone, Código QR&#10;&#10;Descrição gerada automaticamente">
            <a:extLst>
              <a:ext uri="{FF2B5EF4-FFF2-40B4-BE49-F238E27FC236}">
                <a16:creationId xmlns:a16="http://schemas.microsoft.com/office/drawing/2014/main" id="{56DB52C5-5EDE-492F-A762-45C863D66E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24" y="4520863"/>
            <a:ext cx="316096" cy="320082"/>
          </a:xfrm>
          <a:prstGeom prst="rect">
            <a:avLst/>
          </a:prstGeom>
        </p:spPr>
      </p:pic>
      <p:pic>
        <p:nvPicPr>
          <p:cNvPr id="128" name="protoboard" descr="Ícone&#10;&#10;Descrição gerada automaticamente com confiança média">
            <a:extLst>
              <a:ext uri="{FF2B5EF4-FFF2-40B4-BE49-F238E27FC236}">
                <a16:creationId xmlns:a16="http://schemas.microsoft.com/office/drawing/2014/main" id="{ECB0AD55-8383-481E-8FC3-BED6B4630C3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562580"/>
            <a:ext cx="316096" cy="320082"/>
          </a:xfrm>
          <a:prstGeom prst="rect">
            <a:avLst/>
          </a:prstGeom>
        </p:spPr>
      </p:pic>
      <p:pic>
        <p:nvPicPr>
          <p:cNvPr id="132" name="sensor" descr="Uma imagem contendo Ícone&#10;&#10;Descrição gerada automaticamente">
            <a:extLst>
              <a:ext uri="{FF2B5EF4-FFF2-40B4-BE49-F238E27FC236}">
                <a16:creationId xmlns:a16="http://schemas.microsoft.com/office/drawing/2014/main" id="{AB7478B9-5944-4C4B-9AD2-ACD192C816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624" y="4502882"/>
            <a:ext cx="316096" cy="320082"/>
          </a:xfrm>
          <a:prstGeom prst="rect">
            <a:avLst/>
          </a:prstGeom>
        </p:spPr>
      </p:pic>
      <p:pic>
        <p:nvPicPr>
          <p:cNvPr id="136" name="unidade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8D74D369-A42F-4A69-A02D-77D97BA5AA1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39" y="4430366"/>
            <a:ext cx="640164" cy="640165"/>
          </a:xfrm>
          <a:prstGeom prst="rect">
            <a:avLst/>
          </a:prstGeom>
        </p:spPr>
      </p:pic>
      <p:pic>
        <p:nvPicPr>
          <p:cNvPr id="137" name="roteador_omni" descr="Ícone&#10;&#10;Descrição gerada automaticamente">
            <a:extLst>
              <a:ext uri="{FF2B5EF4-FFF2-40B4-BE49-F238E27FC236}">
                <a16:creationId xmlns:a16="http://schemas.microsoft.com/office/drawing/2014/main" id="{1BF8DB9A-661B-41EE-A78A-63F21A27B70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260" y="2358719"/>
            <a:ext cx="426777" cy="426777"/>
          </a:xfrm>
          <a:prstGeom prst="rect">
            <a:avLst/>
          </a:prstGeom>
        </p:spPr>
      </p:pic>
      <p:pic>
        <p:nvPicPr>
          <p:cNvPr id="361" name="wifi_cliente" descr="Ícone&#10;&#10;Descrição gerada automaticamente">
            <a:extLst>
              <a:ext uri="{FF2B5EF4-FFF2-40B4-BE49-F238E27FC236}">
                <a16:creationId xmlns:a16="http://schemas.microsoft.com/office/drawing/2014/main" id="{FBFB2CE3-B26F-4DDD-B74F-F868709FB0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52" y="3939313"/>
            <a:ext cx="288000" cy="288000"/>
          </a:xfrm>
          <a:prstGeom prst="rect">
            <a:avLst/>
          </a:prstGeom>
        </p:spPr>
      </p:pic>
      <p:cxnSp>
        <p:nvCxnSpPr>
          <p:cNvPr id="552" name="5">
            <a:extLst>
              <a:ext uri="{FF2B5EF4-FFF2-40B4-BE49-F238E27FC236}">
                <a16:creationId xmlns:a16="http://schemas.microsoft.com/office/drawing/2014/main" id="{E9318CB9-7F2F-4D1E-A7B6-0FB9105BC06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27607" y="2576829"/>
            <a:ext cx="1506286" cy="464092"/>
          </a:xfrm>
          <a:prstGeom prst="bentConnector3">
            <a:avLst/>
          </a:prstGeom>
          <a:ln w="28575">
            <a:solidFill>
              <a:srgbClr val="F5641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6">
            <a:extLst>
              <a:ext uri="{FF2B5EF4-FFF2-40B4-BE49-F238E27FC236}">
                <a16:creationId xmlns:a16="http://schemas.microsoft.com/office/drawing/2014/main" id="{B4843F2B-2872-4F12-9048-B9283F255E47}"/>
              </a:ext>
            </a:extLst>
          </p:cNvPr>
          <p:cNvCxnSpPr>
            <a:cxnSpLocks/>
          </p:cNvCxnSpPr>
          <p:nvPr/>
        </p:nvCxnSpPr>
        <p:spPr>
          <a:xfrm flipH="1">
            <a:off x="7258924" y="2574822"/>
            <a:ext cx="1019336" cy="2007"/>
          </a:xfrm>
          <a:prstGeom prst="line">
            <a:avLst/>
          </a:prstGeom>
          <a:ln w="28575">
            <a:solidFill>
              <a:srgbClr val="F5641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7">
            <a:extLst>
              <a:ext uri="{FF2B5EF4-FFF2-40B4-BE49-F238E27FC236}">
                <a16:creationId xmlns:a16="http://schemas.microsoft.com/office/drawing/2014/main" id="{7D0162C3-9969-4187-974A-90B00303406F}"/>
              </a:ext>
            </a:extLst>
          </p:cNvPr>
          <p:cNvCxnSpPr>
            <a:cxnSpLocks/>
          </p:cNvCxnSpPr>
          <p:nvPr/>
        </p:nvCxnSpPr>
        <p:spPr>
          <a:xfrm flipH="1">
            <a:off x="8491649" y="2007951"/>
            <a:ext cx="1" cy="353482"/>
          </a:xfrm>
          <a:prstGeom prst="line">
            <a:avLst/>
          </a:prstGeom>
          <a:ln w="28575">
            <a:solidFill>
              <a:srgbClr val="F5641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8">
            <a:extLst>
              <a:ext uri="{FF2B5EF4-FFF2-40B4-BE49-F238E27FC236}">
                <a16:creationId xmlns:a16="http://schemas.microsoft.com/office/drawing/2014/main" id="{8152DA3F-0FBB-4212-93E1-6A24C4DD8429}"/>
              </a:ext>
            </a:extLst>
          </p:cNvPr>
          <p:cNvCxnSpPr>
            <a:cxnSpLocks/>
          </p:cNvCxnSpPr>
          <p:nvPr/>
        </p:nvCxnSpPr>
        <p:spPr>
          <a:xfrm rot="5400000">
            <a:off x="8235119" y="1326832"/>
            <a:ext cx="508686" cy="1"/>
          </a:xfrm>
          <a:prstGeom prst="bentConnector3">
            <a:avLst/>
          </a:prstGeom>
          <a:ln w="28575">
            <a:solidFill>
              <a:srgbClr val="F5641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9">
            <a:extLst>
              <a:ext uri="{FF2B5EF4-FFF2-40B4-BE49-F238E27FC236}">
                <a16:creationId xmlns:a16="http://schemas.microsoft.com/office/drawing/2014/main" id="{D43DA2F8-46C2-4D3C-987F-D0D295F04A16}"/>
              </a:ext>
            </a:extLst>
          </p:cNvPr>
          <p:cNvCxnSpPr>
            <a:cxnSpLocks/>
          </p:cNvCxnSpPr>
          <p:nvPr/>
        </p:nvCxnSpPr>
        <p:spPr>
          <a:xfrm>
            <a:off x="8491649" y="2788210"/>
            <a:ext cx="0" cy="473330"/>
          </a:xfrm>
          <a:prstGeom prst="line">
            <a:avLst/>
          </a:prstGeom>
          <a:ln w="28575">
            <a:solidFill>
              <a:srgbClr val="F5641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5">
            <a:extLst>
              <a:ext uri="{FF2B5EF4-FFF2-40B4-BE49-F238E27FC236}">
                <a16:creationId xmlns:a16="http://schemas.microsoft.com/office/drawing/2014/main" id="{B295D783-8D79-4A34-BED9-D47651D601E3}"/>
              </a:ext>
            </a:extLst>
          </p:cNvPr>
          <p:cNvCxnSpPr>
            <a:cxnSpLocks/>
            <a:stCxn id="92" idx="0"/>
            <a:endCxn id="96" idx="2"/>
          </p:cNvCxnSpPr>
          <p:nvPr/>
        </p:nvCxnSpPr>
        <p:spPr>
          <a:xfrm rot="16200000" flipV="1">
            <a:off x="4539034" y="2253195"/>
            <a:ext cx="508508" cy="2"/>
          </a:xfrm>
          <a:prstGeom prst="bentConnector3">
            <a:avLst/>
          </a:prstGeom>
          <a:ln w="28575">
            <a:solidFill>
              <a:srgbClr val="13C1F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16">
            <a:extLst>
              <a:ext uri="{FF2B5EF4-FFF2-40B4-BE49-F238E27FC236}">
                <a16:creationId xmlns:a16="http://schemas.microsoft.com/office/drawing/2014/main" id="{6A5E7C87-EF3D-45A0-A735-8D3E0209ED7A}"/>
              </a:ext>
            </a:extLst>
          </p:cNvPr>
          <p:cNvCxnSpPr>
            <a:cxnSpLocks/>
            <a:stCxn id="100" idx="3"/>
            <a:endCxn id="96" idx="0"/>
          </p:cNvCxnSpPr>
          <p:nvPr/>
        </p:nvCxnSpPr>
        <p:spPr>
          <a:xfrm>
            <a:off x="4284903" y="652461"/>
            <a:ext cx="508384" cy="706316"/>
          </a:xfrm>
          <a:prstGeom prst="line">
            <a:avLst/>
          </a:prstGeom>
          <a:ln w="28575">
            <a:solidFill>
              <a:srgbClr val="13C1F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17">
            <a:extLst>
              <a:ext uri="{FF2B5EF4-FFF2-40B4-BE49-F238E27FC236}">
                <a16:creationId xmlns:a16="http://schemas.microsoft.com/office/drawing/2014/main" id="{BCA0C5D1-2CD1-4274-8E88-4D1C81409A36}"/>
              </a:ext>
            </a:extLst>
          </p:cNvPr>
          <p:cNvCxnSpPr>
            <a:cxnSpLocks/>
            <a:stCxn id="104" idx="1"/>
            <a:endCxn id="96" idx="0"/>
          </p:cNvCxnSpPr>
          <p:nvPr/>
        </p:nvCxnSpPr>
        <p:spPr>
          <a:xfrm flipH="1">
            <a:off x="4793287" y="649355"/>
            <a:ext cx="426470" cy="709422"/>
          </a:xfrm>
          <a:prstGeom prst="line">
            <a:avLst/>
          </a:prstGeom>
          <a:ln w="28575">
            <a:solidFill>
              <a:srgbClr val="13C1F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18">
            <a:extLst>
              <a:ext uri="{FF2B5EF4-FFF2-40B4-BE49-F238E27FC236}">
                <a16:creationId xmlns:a16="http://schemas.microsoft.com/office/drawing/2014/main" id="{AB1FF230-B611-4B8F-A552-BDC44499076C}"/>
              </a:ext>
            </a:extLst>
          </p:cNvPr>
          <p:cNvCxnSpPr>
            <a:cxnSpLocks/>
            <a:stCxn id="100" idx="3"/>
            <a:endCxn id="104" idx="1"/>
          </p:cNvCxnSpPr>
          <p:nvPr/>
        </p:nvCxnSpPr>
        <p:spPr>
          <a:xfrm flipV="1">
            <a:off x="4284903" y="649355"/>
            <a:ext cx="934854" cy="3106"/>
          </a:xfrm>
          <a:prstGeom prst="line">
            <a:avLst/>
          </a:prstGeom>
          <a:ln w="28575">
            <a:solidFill>
              <a:srgbClr val="13C1F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19">
            <a:extLst>
              <a:ext uri="{FF2B5EF4-FFF2-40B4-BE49-F238E27FC236}">
                <a16:creationId xmlns:a16="http://schemas.microsoft.com/office/drawing/2014/main" id="{472166DA-AD18-4004-B03E-EAF65B1406CC}"/>
              </a:ext>
            </a:extLst>
          </p:cNvPr>
          <p:cNvCxnSpPr>
            <a:cxnSpLocks/>
            <a:stCxn id="112" idx="3"/>
            <a:endCxn id="100" idx="1"/>
          </p:cNvCxnSpPr>
          <p:nvPr/>
        </p:nvCxnSpPr>
        <p:spPr>
          <a:xfrm>
            <a:off x="3380887" y="189268"/>
            <a:ext cx="477239" cy="463193"/>
          </a:xfrm>
          <a:prstGeom prst="line">
            <a:avLst/>
          </a:prstGeom>
          <a:ln w="28575">
            <a:solidFill>
              <a:srgbClr val="13C1F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20">
            <a:extLst>
              <a:ext uri="{FF2B5EF4-FFF2-40B4-BE49-F238E27FC236}">
                <a16:creationId xmlns:a16="http://schemas.microsoft.com/office/drawing/2014/main" id="{94021463-426D-4E83-8AE7-21E582AA2449}"/>
              </a:ext>
            </a:extLst>
          </p:cNvPr>
          <p:cNvCxnSpPr>
            <a:cxnSpLocks/>
            <a:stCxn id="108" idx="3"/>
            <a:endCxn id="100" idx="1"/>
          </p:cNvCxnSpPr>
          <p:nvPr/>
        </p:nvCxnSpPr>
        <p:spPr>
          <a:xfrm flipV="1">
            <a:off x="3381118" y="652461"/>
            <a:ext cx="477008" cy="64"/>
          </a:xfrm>
          <a:prstGeom prst="line">
            <a:avLst/>
          </a:prstGeom>
          <a:ln w="28575">
            <a:solidFill>
              <a:srgbClr val="13C1F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21">
            <a:extLst>
              <a:ext uri="{FF2B5EF4-FFF2-40B4-BE49-F238E27FC236}">
                <a16:creationId xmlns:a16="http://schemas.microsoft.com/office/drawing/2014/main" id="{55DCA934-CBD5-4BCE-9A1D-731A5EB143EF}"/>
              </a:ext>
            </a:extLst>
          </p:cNvPr>
          <p:cNvCxnSpPr>
            <a:cxnSpLocks/>
            <a:stCxn id="116" idx="3"/>
            <a:endCxn id="100" idx="1"/>
          </p:cNvCxnSpPr>
          <p:nvPr/>
        </p:nvCxnSpPr>
        <p:spPr>
          <a:xfrm flipV="1">
            <a:off x="3373952" y="652461"/>
            <a:ext cx="484174" cy="483067"/>
          </a:xfrm>
          <a:prstGeom prst="line">
            <a:avLst/>
          </a:prstGeom>
          <a:ln w="28575">
            <a:solidFill>
              <a:srgbClr val="13C1F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roteador_omni" descr="Ícone&#10;&#10;Descrição gerada automaticamente">
            <a:extLst>
              <a:ext uri="{FF2B5EF4-FFF2-40B4-BE49-F238E27FC236}">
                <a16:creationId xmlns:a16="http://schemas.microsoft.com/office/drawing/2014/main" id="{8E4D95BC-FA09-4EB4-BA6D-8E10D83243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6" y="2220163"/>
            <a:ext cx="426777" cy="426777"/>
          </a:xfrm>
          <a:prstGeom prst="rect">
            <a:avLst/>
          </a:prstGeom>
        </p:spPr>
      </p:pic>
      <p:pic>
        <p:nvPicPr>
          <p:cNvPr id="98" name="firewall2" descr="Logotipo&#10;&#10;Descrição gerada automaticamente com confiança média">
            <a:extLst>
              <a:ext uri="{FF2B5EF4-FFF2-40B4-BE49-F238E27FC236}">
                <a16:creationId xmlns:a16="http://schemas.microsoft.com/office/drawing/2014/main" id="{A35D7E72-2B20-4809-A4A0-D0BEA6A816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10" y="2359591"/>
            <a:ext cx="425031" cy="42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51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</TotalTime>
  <Words>76</Words>
  <Application>Microsoft Office PowerPoint</Application>
  <PresentationFormat>Personalizar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Quicksand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MENDES COSTA .</dc:creator>
  <cp:lastModifiedBy>VITOR MENDES COSTA .</cp:lastModifiedBy>
  <cp:revision>8</cp:revision>
  <dcterms:created xsi:type="dcterms:W3CDTF">2022-04-11T01:16:58Z</dcterms:created>
  <dcterms:modified xsi:type="dcterms:W3CDTF">2022-04-14T03:20:37Z</dcterms:modified>
</cp:coreProperties>
</file>