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182975" cy="87820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EF1F0D-8825-4644-BC12-412E4A308BE0}" v="23" dt="2022-05-15T19:30:10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2872" y="1437248"/>
            <a:ext cx="12137231" cy="3057454"/>
          </a:xfrm>
        </p:spPr>
        <p:txBody>
          <a:bodyPr anchor="b"/>
          <a:lstStyle>
            <a:lvl1pPr algn="ctr">
              <a:defRPr sz="1105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2872" y="4612610"/>
            <a:ext cx="12137231" cy="2120295"/>
          </a:xfrm>
        </p:spPr>
        <p:txBody>
          <a:bodyPr/>
          <a:lstStyle>
            <a:lvl1pPr marL="0" indent="0" algn="ctr">
              <a:buNone/>
              <a:defRPr sz="4422"/>
            </a:lvl1pPr>
            <a:lvl2pPr marL="842482" indent="0" algn="ctr">
              <a:buNone/>
              <a:defRPr sz="3685"/>
            </a:lvl2pPr>
            <a:lvl3pPr marL="1684965" indent="0" algn="ctr">
              <a:buNone/>
              <a:defRPr sz="3317"/>
            </a:lvl3pPr>
            <a:lvl4pPr marL="2527447" indent="0" algn="ctr">
              <a:buNone/>
              <a:defRPr sz="2948"/>
            </a:lvl4pPr>
            <a:lvl5pPr marL="3369930" indent="0" algn="ctr">
              <a:buNone/>
              <a:defRPr sz="2948"/>
            </a:lvl5pPr>
            <a:lvl6pPr marL="4212412" indent="0" algn="ctr">
              <a:buNone/>
              <a:defRPr sz="2948"/>
            </a:lvl6pPr>
            <a:lvl7pPr marL="5054895" indent="0" algn="ctr">
              <a:buNone/>
              <a:defRPr sz="2948"/>
            </a:lvl7pPr>
            <a:lvl8pPr marL="5897377" indent="0" algn="ctr">
              <a:buNone/>
              <a:defRPr sz="2948"/>
            </a:lvl8pPr>
            <a:lvl9pPr marL="6739860" indent="0" algn="ctr">
              <a:buNone/>
              <a:defRPr sz="2948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2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40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80941" y="467563"/>
            <a:ext cx="3489454" cy="744238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2579" y="467563"/>
            <a:ext cx="10266075" cy="744238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2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9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151" y="2189415"/>
            <a:ext cx="13957816" cy="3653088"/>
          </a:xfrm>
        </p:spPr>
        <p:txBody>
          <a:bodyPr anchor="b"/>
          <a:lstStyle>
            <a:lvl1pPr>
              <a:defRPr sz="1105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151" y="5877063"/>
            <a:ext cx="13957816" cy="1921073"/>
          </a:xfrm>
        </p:spPr>
        <p:txBody>
          <a:bodyPr/>
          <a:lstStyle>
            <a:lvl1pPr marL="0" indent="0">
              <a:buNone/>
              <a:defRPr sz="4422">
                <a:solidFill>
                  <a:schemeClr val="tx1">
                    <a:tint val="75000"/>
                  </a:schemeClr>
                </a:solidFill>
              </a:defRPr>
            </a:lvl1pPr>
            <a:lvl2pPr marL="842482" indent="0">
              <a:buNone/>
              <a:defRPr sz="3685">
                <a:solidFill>
                  <a:schemeClr val="tx1">
                    <a:tint val="75000"/>
                  </a:schemeClr>
                </a:solidFill>
              </a:defRPr>
            </a:lvl2pPr>
            <a:lvl3pPr marL="1684965" indent="0">
              <a:buNone/>
              <a:defRPr sz="3317">
                <a:solidFill>
                  <a:schemeClr val="tx1">
                    <a:tint val="75000"/>
                  </a:schemeClr>
                </a:solidFill>
              </a:defRPr>
            </a:lvl3pPr>
            <a:lvl4pPr marL="2527447" indent="0">
              <a:buNone/>
              <a:defRPr sz="2948">
                <a:solidFill>
                  <a:schemeClr val="tx1">
                    <a:tint val="75000"/>
                  </a:schemeClr>
                </a:solidFill>
              </a:defRPr>
            </a:lvl4pPr>
            <a:lvl5pPr marL="3369930" indent="0">
              <a:buNone/>
              <a:defRPr sz="2948">
                <a:solidFill>
                  <a:schemeClr val="tx1">
                    <a:tint val="75000"/>
                  </a:schemeClr>
                </a:solidFill>
              </a:defRPr>
            </a:lvl5pPr>
            <a:lvl6pPr marL="4212412" indent="0">
              <a:buNone/>
              <a:defRPr sz="2948">
                <a:solidFill>
                  <a:schemeClr val="tx1">
                    <a:tint val="75000"/>
                  </a:schemeClr>
                </a:solidFill>
              </a:defRPr>
            </a:lvl6pPr>
            <a:lvl7pPr marL="5054895" indent="0">
              <a:buNone/>
              <a:defRPr sz="2948">
                <a:solidFill>
                  <a:schemeClr val="tx1">
                    <a:tint val="75000"/>
                  </a:schemeClr>
                </a:solidFill>
              </a:defRPr>
            </a:lvl7pPr>
            <a:lvl8pPr marL="5897377" indent="0">
              <a:buNone/>
              <a:defRPr sz="2948">
                <a:solidFill>
                  <a:schemeClr val="tx1">
                    <a:tint val="75000"/>
                  </a:schemeClr>
                </a:solidFill>
              </a:defRPr>
            </a:lvl8pPr>
            <a:lvl9pPr marL="6739860" indent="0">
              <a:buNone/>
              <a:defRPr sz="29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6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2580" y="2337814"/>
            <a:ext cx="6877764" cy="55721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2631" y="2337814"/>
            <a:ext cx="6877764" cy="55721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0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687" y="467564"/>
            <a:ext cx="13957816" cy="16974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688" y="2152823"/>
            <a:ext cx="6846156" cy="1055065"/>
          </a:xfrm>
        </p:spPr>
        <p:txBody>
          <a:bodyPr anchor="b"/>
          <a:lstStyle>
            <a:lvl1pPr marL="0" indent="0">
              <a:buNone/>
              <a:defRPr sz="4422" b="1"/>
            </a:lvl1pPr>
            <a:lvl2pPr marL="842482" indent="0">
              <a:buNone/>
              <a:defRPr sz="3685" b="1"/>
            </a:lvl2pPr>
            <a:lvl3pPr marL="1684965" indent="0">
              <a:buNone/>
              <a:defRPr sz="3317" b="1"/>
            </a:lvl3pPr>
            <a:lvl4pPr marL="2527447" indent="0">
              <a:buNone/>
              <a:defRPr sz="2948" b="1"/>
            </a:lvl4pPr>
            <a:lvl5pPr marL="3369930" indent="0">
              <a:buNone/>
              <a:defRPr sz="2948" b="1"/>
            </a:lvl5pPr>
            <a:lvl6pPr marL="4212412" indent="0">
              <a:buNone/>
              <a:defRPr sz="2948" b="1"/>
            </a:lvl6pPr>
            <a:lvl7pPr marL="5054895" indent="0">
              <a:buNone/>
              <a:defRPr sz="2948" b="1"/>
            </a:lvl7pPr>
            <a:lvl8pPr marL="5897377" indent="0">
              <a:buNone/>
              <a:defRPr sz="2948" b="1"/>
            </a:lvl8pPr>
            <a:lvl9pPr marL="6739860" indent="0">
              <a:buNone/>
              <a:defRPr sz="294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4688" y="3207888"/>
            <a:ext cx="6846156" cy="471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92631" y="2152823"/>
            <a:ext cx="6879872" cy="1055065"/>
          </a:xfrm>
        </p:spPr>
        <p:txBody>
          <a:bodyPr anchor="b"/>
          <a:lstStyle>
            <a:lvl1pPr marL="0" indent="0">
              <a:buNone/>
              <a:defRPr sz="4422" b="1"/>
            </a:lvl1pPr>
            <a:lvl2pPr marL="842482" indent="0">
              <a:buNone/>
              <a:defRPr sz="3685" b="1"/>
            </a:lvl2pPr>
            <a:lvl3pPr marL="1684965" indent="0">
              <a:buNone/>
              <a:defRPr sz="3317" b="1"/>
            </a:lvl3pPr>
            <a:lvl4pPr marL="2527447" indent="0">
              <a:buNone/>
              <a:defRPr sz="2948" b="1"/>
            </a:lvl4pPr>
            <a:lvl5pPr marL="3369930" indent="0">
              <a:buNone/>
              <a:defRPr sz="2948" b="1"/>
            </a:lvl5pPr>
            <a:lvl6pPr marL="4212412" indent="0">
              <a:buNone/>
              <a:defRPr sz="2948" b="1"/>
            </a:lvl6pPr>
            <a:lvl7pPr marL="5054895" indent="0">
              <a:buNone/>
              <a:defRPr sz="2948" b="1"/>
            </a:lvl7pPr>
            <a:lvl8pPr marL="5897377" indent="0">
              <a:buNone/>
              <a:defRPr sz="2948" b="1"/>
            </a:lvl8pPr>
            <a:lvl9pPr marL="6739860" indent="0">
              <a:buNone/>
              <a:defRPr sz="2948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92631" y="3207888"/>
            <a:ext cx="6879872" cy="471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5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07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2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688" y="585470"/>
            <a:ext cx="5219430" cy="2049145"/>
          </a:xfrm>
        </p:spPr>
        <p:txBody>
          <a:bodyPr anchor="b"/>
          <a:lstStyle>
            <a:lvl1pPr>
              <a:defRPr sz="589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9872" y="1264453"/>
            <a:ext cx="8192631" cy="6240948"/>
          </a:xfrm>
        </p:spPr>
        <p:txBody>
          <a:bodyPr/>
          <a:lstStyle>
            <a:lvl1pPr>
              <a:defRPr sz="5897"/>
            </a:lvl1pPr>
            <a:lvl2pPr>
              <a:defRPr sz="5160"/>
            </a:lvl2pPr>
            <a:lvl3pPr>
              <a:defRPr sz="4422"/>
            </a:lvl3pPr>
            <a:lvl4pPr>
              <a:defRPr sz="3685"/>
            </a:lvl4pPr>
            <a:lvl5pPr>
              <a:defRPr sz="3685"/>
            </a:lvl5pPr>
            <a:lvl6pPr>
              <a:defRPr sz="3685"/>
            </a:lvl6pPr>
            <a:lvl7pPr>
              <a:defRPr sz="3685"/>
            </a:lvl7pPr>
            <a:lvl8pPr>
              <a:defRPr sz="3685"/>
            </a:lvl8pPr>
            <a:lvl9pPr>
              <a:defRPr sz="368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4688" y="2634615"/>
            <a:ext cx="5219430" cy="4880950"/>
          </a:xfrm>
        </p:spPr>
        <p:txBody>
          <a:bodyPr/>
          <a:lstStyle>
            <a:lvl1pPr marL="0" indent="0">
              <a:buNone/>
              <a:defRPr sz="2948"/>
            </a:lvl1pPr>
            <a:lvl2pPr marL="842482" indent="0">
              <a:buNone/>
              <a:defRPr sz="2580"/>
            </a:lvl2pPr>
            <a:lvl3pPr marL="1684965" indent="0">
              <a:buNone/>
              <a:defRPr sz="2211"/>
            </a:lvl3pPr>
            <a:lvl4pPr marL="2527447" indent="0">
              <a:buNone/>
              <a:defRPr sz="1843"/>
            </a:lvl4pPr>
            <a:lvl5pPr marL="3369930" indent="0">
              <a:buNone/>
              <a:defRPr sz="1843"/>
            </a:lvl5pPr>
            <a:lvl6pPr marL="4212412" indent="0">
              <a:buNone/>
              <a:defRPr sz="1843"/>
            </a:lvl6pPr>
            <a:lvl7pPr marL="5054895" indent="0">
              <a:buNone/>
              <a:defRPr sz="1843"/>
            </a:lvl7pPr>
            <a:lvl8pPr marL="5897377" indent="0">
              <a:buNone/>
              <a:defRPr sz="1843"/>
            </a:lvl8pPr>
            <a:lvl9pPr marL="6739860" indent="0">
              <a:buNone/>
              <a:defRPr sz="184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8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688" y="585470"/>
            <a:ext cx="5219430" cy="2049145"/>
          </a:xfrm>
        </p:spPr>
        <p:txBody>
          <a:bodyPr anchor="b"/>
          <a:lstStyle>
            <a:lvl1pPr>
              <a:defRPr sz="589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79872" y="1264453"/>
            <a:ext cx="8192631" cy="6240948"/>
          </a:xfrm>
        </p:spPr>
        <p:txBody>
          <a:bodyPr anchor="t"/>
          <a:lstStyle>
            <a:lvl1pPr marL="0" indent="0">
              <a:buNone/>
              <a:defRPr sz="5897"/>
            </a:lvl1pPr>
            <a:lvl2pPr marL="842482" indent="0">
              <a:buNone/>
              <a:defRPr sz="5160"/>
            </a:lvl2pPr>
            <a:lvl3pPr marL="1684965" indent="0">
              <a:buNone/>
              <a:defRPr sz="4422"/>
            </a:lvl3pPr>
            <a:lvl4pPr marL="2527447" indent="0">
              <a:buNone/>
              <a:defRPr sz="3685"/>
            </a:lvl4pPr>
            <a:lvl5pPr marL="3369930" indent="0">
              <a:buNone/>
              <a:defRPr sz="3685"/>
            </a:lvl5pPr>
            <a:lvl6pPr marL="4212412" indent="0">
              <a:buNone/>
              <a:defRPr sz="3685"/>
            </a:lvl6pPr>
            <a:lvl7pPr marL="5054895" indent="0">
              <a:buNone/>
              <a:defRPr sz="3685"/>
            </a:lvl7pPr>
            <a:lvl8pPr marL="5897377" indent="0">
              <a:buNone/>
              <a:defRPr sz="3685"/>
            </a:lvl8pPr>
            <a:lvl9pPr marL="6739860" indent="0">
              <a:buNone/>
              <a:defRPr sz="3685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4688" y="2634615"/>
            <a:ext cx="5219430" cy="4880950"/>
          </a:xfrm>
        </p:spPr>
        <p:txBody>
          <a:bodyPr/>
          <a:lstStyle>
            <a:lvl1pPr marL="0" indent="0">
              <a:buNone/>
              <a:defRPr sz="2948"/>
            </a:lvl1pPr>
            <a:lvl2pPr marL="842482" indent="0">
              <a:buNone/>
              <a:defRPr sz="2580"/>
            </a:lvl2pPr>
            <a:lvl3pPr marL="1684965" indent="0">
              <a:buNone/>
              <a:defRPr sz="2211"/>
            </a:lvl3pPr>
            <a:lvl4pPr marL="2527447" indent="0">
              <a:buNone/>
              <a:defRPr sz="1843"/>
            </a:lvl4pPr>
            <a:lvl5pPr marL="3369930" indent="0">
              <a:buNone/>
              <a:defRPr sz="1843"/>
            </a:lvl5pPr>
            <a:lvl6pPr marL="4212412" indent="0">
              <a:buNone/>
              <a:defRPr sz="1843"/>
            </a:lvl6pPr>
            <a:lvl7pPr marL="5054895" indent="0">
              <a:buNone/>
              <a:defRPr sz="1843"/>
            </a:lvl7pPr>
            <a:lvl8pPr marL="5897377" indent="0">
              <a:buNone/>
              <a:defRPr sz="1843"/>
            </a:lvl8pPr>
            <a:lvl9pPr marL="6739860" indent="0">
              <a:buNone/>
              <a:defRPr sz="184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9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2580" y="467564"/>
            <a:ext cx="13957816" cy="1697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580" y="2337814"/>
            <a:ext cx="13957816" cy="5572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2580" y="8139660"/>
            <a:ext cx="3641169" cy="467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0611" y="8139660"/>
            <a:ext cx="5461754" cy="467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9226" y="8139660"/>
            <a:ext cx="3641169" cy="467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5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D84AB06C-1377-0B0A-AF03-88544CEE4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" y="-2932"/>
            <a:ext cx="16177012" cy="1128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</cp:revision>
  <dcterms:created xsi:type="dcterms:W3CDTF">2022-05-15T19:27:26Z</dcterms:created>
  <dcterms:modified xsi:type="dcterms:W3CDTF">2022-05-15T19:35:37Z</dcterms:modified>
</cp:coreProperties>
</file>