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>
        <p:scale>
          <a:sx n="66" d="100"/>
          <a:sy n="66" d="100"/>
        </p:scale>
        <p:origin x="1404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1573-C613-483F-B0AC-F3A1BF3B7844}" type="datetimeFigureOut">
              <a:rPr lang="ru-RU" smtClean="0"/>
              <a:t>25.07.2025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224D-E69B-40D6-AB2B-2C9E476C6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74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1573-C613-483F-B0AC-F3A1BF3B7844}" type="datetimeFigureOut">
              <a:rPr lang="ru-RU" smtClean="0"/>
              <a:t>25.07.2025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224D-E69B-40D6-AB2B-2C9E476C6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45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1573-C613-483F-B0AC-F3A1BF3B7844}" type="datetimeFigureOut">
              <a:rPr lang="ru-RU" smtClean="0"/>
              <a:t>25.07.2025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224D-E69B-40D6-AB2B-2C9E476C6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21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1573-C613-483F-B0AC-F3A1BF3B7844}" type="datetimeFigureOut">
              <a:rPr lang="ru-RU" smtClean="0"/>
              <a:t>25.07.2025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224D-E69B-40D6-AB2B-2C9E476C6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47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1573-C613-483F-B0AC-F3A1BF3B7844}" type="datetimeFigureOut">
              <a:rPr lang="ru-RU" smtClean="0"/>
              <a:t>25.07.2025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224D-E69B-40D6-AB2B-2C9E476C6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89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1573-C613-483F-B0AC-F3A1BF3B7844}" type="datetimeFigureOut">
              <a:rPr lang="ru-RU" smtClean="0"/>
              <a:t>25.07.2025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224D-E69B-40D6-AB2B-2C9E476C6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93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1573-C613-483F-B0AC-F3A1BF3B7844}" type="datetimeFigureOut">
              <a:rPr lang="ru-RU" smtClean="0"/>
              <a:t>25.07.2025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224D-E69B-40D6-AB2B-2C9E476C6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46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1573-C613-483F-B0AC-F3A1BF3B7844}" type="datetimeFigureOut">
              <a:rPr lang="ru-RU" smtClean="0"/>
              <a:t>25.07.2025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224D-E69B-40D6-AB2B-2C9E476C6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97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1573-C613-483F-B0AC-F3A1BF3B7844}" type="datetimeFigureOut">
              <a:rPr lang="ru-RU" smtClean="0"/>
              <a:t>25.07.2025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224D-E69B-40D6-AB2B-2C9E476C6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76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1573-C613-483F-B0AC-F3A1BF3B7844}" type="datetimeFigureOut">
              <a:rPr lang="ru-RU" smtClean="0"/>
              <a:t>25.07.2025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224D-E69B-40D6-AB2B-2C9E476C6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2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1573-C613-483F-B0AC-F3A1BF3B7844}" type="datetimeFigureOut">
              <a:rPr lang="ru-RU" smtClean="0"/>
              <a:t>25.07.2025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1224D-E69B-40D6-AB2B-2C9E476C6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80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8F71573-C613-483F-B0AC-F3A1BF3B7844}" type="datetimeFigureOut">
              <a:rPr lang="ru-RU" smtClean="0"/>
              <a:t>25.07.2025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531224D-E69B-40D6-AB2B-2C9E476C62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581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7AAFE3C1-36FE-ED6B-ECEE-F9734D0E16D4}"/>
              </a:ext>
            </a:extLst>
          </p:cNvPr>
          <p:cNvSpPr/>
          <p:nvPr/>
        </p:nvSpPr>
        <p:spPr>
          <a:xfrm>
            <a:off x="4625340" y="1958340"/>
            <a:ext cx="2941320" cy="2941320"/>
          </a:xfrm>
          <a:custGeom>
            <a:avLst/>
            <a:gdLst>
              <a:gd name="connsiteX0" fmla="*/ 490230 w 2941320"/>
              <a:gd name="connsiteY0" fmla="*/ 0 h 2941320"/>
              <a:gd name="connsiteX1" fmla="*/ 2451090 w 2941320"/>
              <a:gd name="connsiteY1" fmla="*/ 0 h 2941320"/>
              <a:gd name="connsiteX2" fmla="*/ 2941320 w 2941320"/>
              <a:gd name="connsiteY2" fmla="*/ 490230 h 2941320"/>
              <a:gd name="connsiteX3" fmla="*/ 2941320 w 2941320"/>
              <a:gd name="connsiteY3" fmla="*/ 731201 h 2941320"/>
              <a:gd name="connsiteX4" fmla="*/ 2836404 w 2941320"/>
              <a:gd name="connsiteY4" fmla="*/ 747139 h 2941320"/>
              <a:gd name="connsiteX5" fmla="*/ 2711847 w 2941320"/>
              <a:gd name="connsiteY5" fmla="*/ 795399 h 2941320"/>
              <a:gd name="connsiteX6" fmla="*/ 2149202 w 2941320"/>
              <a:gd name="connsiteY6" fmla="*/ 476274 h 2941320"/>
              <a:gd name="connsiteX7" fmla="*/ 1702141 w 2941320"/>
              <a:gd name="connsiteY7" fmla="*/ 849839 h 2941320"/>
              <a:gd name="connsiteX8" fmla="*/ 1135061 w 2941320"/>
              <a:gd name="connsiteY8" fmla="*/ 835937 h 2941320"/>
              <a:gd name="connsiteX9" fmla="*/ 927363 w 2941320"/>
              <a:gd name="connsiteY9" fmla="*/ 1209152 h 2941320"/>
              <a:gd name="connsiteX10" fmla="*/ 416549 w 2941320"/>
              <a:gd name="connsiteY10" fmla="*/ 1615439 h 2941320"/>
              <a:gd name="connsiteX11" fmla="*/ 458097 w 2941320"/>
              <a:gd name="connsiteY11" fmla="*/ 2147740 h 2941320"/>
              <a:gd name="connsiteX12" fmla="*/ 407429 w 2941320"/>
              <a:gd name="connsiteY12" fmla="*/ 2487394 h 2941320"/>
              <a:gd name="connsiteX13" fmla="*/ 578638 w 2941320"/>
              <a:gd name="connsiteY13" fmla="*/ 2778370 h 2941320"/>
              <a:gd name="connsiteX14" fmla="*/ 672916 w 2941320"/>
              <a:gd name="connsiteY14" fmla="*/ 2834084 h 2941320"/>
              <a:gd name="connsiteX15" fmla="*/ 674130 w 2941320"/>
              <a:gd name="connsiteY15" fmla="*/ 2834802 h 2941320"/>
              <a:gd name="connsiteX16" fmla="*/ 692206 w 2941320"/>
              <a:gd name="connsiteY16" fmla="*/ 2941320 h 2941320"/>
              <a:gd name="connsiteX17" fmla="*/ 490230 w 2941320"/>
              <a:gd name="connsiteY17" fmla="*/ 2941320 h 2941320"/>
              <a:gd name="connsiteX18" fmla="*/ 0 w 2941320"/>
              <a:gd name="connsiteY18" fmla="*/ 2451090 h 2941320"/>
              <a:gd name="connsiteX19" fmla="*/ 0 w 2941320"/>
              <a:gd name="connsiteY19" fmla="*/ 490230 h 2941320"/>
              <a:gd name="connsiteX20" fmla="*/ 490230 w 2941320"/>
              <a:gd name="connsiteY20" fmla="*/ 0 h 2941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41320" h="2941320">
                <a:moveTo>
                  <a:pt x="490230" y="0"/>
                </a:moveTo>
                <a:lnTo>
                  <a:pt x="2451090" y="0"/>
                </a:lnTo>
                <a:cubicBezTo>
                  <a:pt x="2721837" y="0"/>
                  <a:pt x="2941320" y="219483"/>
                  <a:pt x="2941320" y="490230"/>
                </a:cubicBezTo>
                <a:lnTo>
                  <a:pt x="2941320" y="731201"/>
                </a:lnTo>
                <a:lnTo>
                  <a:pt x="2836404" y="747139"/>
                </a:lnTo>
                <a:cubicBezTo>
                  <a:pt x="2794391" y="758301"/>
                  <a:pt x="2752677" y="774308"/>
                  <a:pt x="2711847" y="795399"/>
                </a:cubicBezTo>
                <a:cubicBezTo>
                  <a:pt x="2605985" y="568573"/>
                  <a:pt x="2381457" y="441249"/>
                  <a:pt x="2149202" y="476274"/>
                </a:cubicBezTo>
                <a:cubicBezTo>
                  <a:pt x="1952106" y="506003"/>
                  <a:pt x="1781899" y="648219"/>
                  <a:pt x="1702141" y="849839"/>
                </a:cubicBezTo>
                <a:cubicBezTo>
                  <a:pt x="1538792" y="709584"/>
                  <a:pt x="1308978" y="703926"/>
                  <a:pt x="1135061" y="835937"/>
                </a:cubicBezTo>
                <a:cubicBezTo>
                  <a:pt x="1020599" y="922808"/>
                  <a:pt x="944830" y="1058875"/>
                  <a:pt x="927363" y="1209152"/>
                </a:cubicBezTo>
                <a:cubicBezTo>
                  <a:pt x="699749" y="1219913"/>
                  <a:pt x="497863" y="1380491"/>
                  <a:pt x="416549" y="1615439"/>
                </a:cubicBezTo>
                <a:cubicBezTo>
                  <a:pt x="355383" y="1792167"/>
                  <a:pt x="370664" y="1988240"/>
                  <a:pt x="458097" y="2147740"/>
                </a:cubicBezTo>
                <a:cubicBezTo>
                  <a:pt x="404170" y="2251214"/>
                  <a:pt x="386175" y="2372031"/>
                  <a:pt x="407429" y="2487394"/>
                </a:cubicBezTo>
                <a:cubicBezTo>
                  <a:pt x="429346" y="2606589"/>
                  <a:pt x="491168" y="2709744"/>
                  <a:pt x="578638" y="2778370"/>
                </a:cubicBezTo>
                <a:lnTo>
                  <a:pt x="672916" y="2834084"/>
                </a:lnTo>
                <a:lnTo>
                  <a:pt x="674130" y="2834802"/>
                </a:lnTo>
                <a:lnTo>
                  <a:pt x="692206" y="2941320"/>
                </a:lnTo>
                <a:lnTo>
                  <a:pt x="490230" y="2941320"/>
                </a:lnTo>
                <a:cubicBezTo>
                  <a:pt x="219483" y="2941320"/>
                  <a:pt x="0" y="2721837"/>
                  <a:pt x="0" y="2451090"/>
                </a:cubicBezTo>
                <a:lnTo>
                  <a:pt x="0" y="490230"/>
                </a:lnTo>
                <a:cubicBezTo>
                  <a:pt x="0" y="219483"/>
                  <a:pt x="219483" y="0"/>
                  <a:pt x="490230" y="0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C2BD555-A321-2B3D-CD78-BF922B9E82D0}"/>
              </a:ext>
            </a:extLst>
          </p:cNvPr>
          <p:cNvSpPr/>
          <p:nvPr/>
        </p:nvSpPr>
        <p:spPr>
          <a:xfrm rot="1853155">
            <a:off x="7037195" y="4458851"/>
            <a:ext cx="251697" cy="241155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78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87FB2250-8A76-C273-EC2D-3392F183A5A0}"/>
              </a:ext>
            </a:extLst>
          </p:cNvPr>
          <p:cNvGrpSpPr/>
          <p:nvPr/>
        </p:nvGrpSpPr>
        <p:grpSpPr>
          <a:xfrm>
            <a:off x="4248150" y="1581150"/>
            <a:ext cx="3695700" cy="3695700"/>
            <a:chOff x="7369540" y="1581150"/>
            <a:chExt cx="3695700" cy="3695700"/>
          </a:xfrm>
        </p:grpSpPr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ECDFA26F-5AEB-0B54-C893-040C562E501E}"/>
                </a:ext>
              </a:extLst>
            </p:cNvPr>
            <p:cNvSpPr/>
            <p:nvPr/>
          </p:nvSpPr>
          <p:spPr>
            <a:xfrm>
              <a:off x="7369540" y="1581150"/>
              <a:ext cx="3695700" cy="3695700"/>
            </a:xfrm>
            <a:prstGeom prst="rect">
              <a:avLst/>
            </a:prstGeom>
            <a:no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A3BCDF20-0FAF-36C6-F06C-CBE036DDE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8426815" y="2638425"/>
              <a:ext cx="1581149" cy="1581149"/>
            </a:xfrm>
            <a:prstGeom prst="rect">
              <a:avLst/>
            </a:prstGeom>
          </p:spPr>
        </p:pic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172A9607-4793-875F-F676-E64F9013C132}"/>
              </a:ext>
            </a:extLst>
          </p:cNvPr>
          <p:cNvGrpSpPr/>
          <p:nvPr/>
        </p:nvGrpSpPr>
        <p:grpSpPr>
          <a:xfrm>
            <a:off x="201839" y="1581150"/>
            <a:ext cx="3695700" cy="3695700"/>
            <a:chOff x="601889" y="1581150"/>
            <a:chExt cx="3695700" cy="36957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2A0771AC-3F0F-3E64-BDCF-D38F13BAFB04}"/>
                </a:ext>
              </a:extLst>
            </p:cNvPr>
            <p:cNvSpPr/>
            <p:nvPr/>
          </p:nvSpPr>
          <p:spPr>
            <a:xfrm>
              <a:off x="601889" y="1581150"/>
              <a:ext cx="3695700" cy="3695700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2">
                    <a:lumMod val="100000"/>
                  </a:schemeClr>
                </a:gs>
                <a:gs pos="52000">
                  <a:srgbClr val="00B050">
                    <a:lumMod val="70000"/>
                  </a:srgbClr>
                </a:gs>
              </a:gsLst>
              <a:lin ang="4800000" scaled="0"/>
            </a:gra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41" name="Рисунок 40">
              <a:extLst>
                <a:ext uri="{FF2B5EF4-FFF2-40B4-BE49-F238E27FC236}">
                  <a16:creationId xmlns:a16="http://schemas.microsoft.com/office/drawing/2014/main" id="{63D02A05-518E-8F23-BFDE-CEE8AFA3A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521051" y="2500312"/>
              <a:ext cx="1857375" cy="1857375"/>
            </a:xfrm>
            <a:prstGeom prst="rect">
              <a:avLst/>
            </a:prstGeom>
          </p:spPr>
        </p:pic>
      </p:grp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FC5359A9-09AF-EF42-E012-889531633C7D}"/>
              </a:ext>
            </a:extLst>
          </p:cNvPr>
          <p:cNvSpPr/>
          <p:nvPr/>
        </p:nvSpPr>
        <p:spPr>
          <a:xfrm>
            <a:off x="8294461" y="1581149"/>
            <a:ext cx="3695700" cy="36957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2">
                  <a:lumMod val="100000"/>
                </a:schemeClr>
              </a:gs>
              <a:gs pos="52000">
                <a:srgbClr val="00B050">
                  <a:lumMod val="70000"/>
                </a:srgbClr>
              </a:gs>
            </a:gsLst>
            <a:lin ang="4800000" scaled="0"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926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48E49-B5D4-2F86-BDF6-C708BB9C9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6D8874E2-75F7-0DB5-E8D2-52C405E676F2}"/>
              </a:ext>
            </a:extLst>
          </p:cNvPr>
          <p:cNvGrpSpPr/>
          <p:nvPr/>
        </p:nvGrpSpPr>
        <p:grpSpPr>
          <a:xfrm>
            <a:off x="794512" y="2426796"/>
            <a:ext cx="1996003" cy="2004407"/>
            <a:chOff x="5302923" y="2475120"/>
            <a:chExt cx="1996003" cy="2004407"/>
          </a:xfrm>
        </p:grpSpPr>
        <p:sp>
          <p:nvSpPr>
            <p:cNvPr id="24" name="Полилиния: фигура 23">
              <a:extLst>
                <a:ext uri="{FF2B5EF4-FFF2-40B4-BE49-F238E27FC236}">
                  <a16:creationId xmlns:a16="http://schemas.microsoft.com/office/drawing/2014/main" id="{B27F5B0C-E257-5363-C5B4-8B7E11CC4AD5}"/>
                </a:ext>
              </a:extLst>
            </p:cNvPr>
            <p:cNvSpPr/>
            <p:nvPr/>
          </p:nvSpPr>
          <p:spPr>
            <a:xfrm>
              <a:off x="5752565" y="2475120"/>
              <a:ext cx="990616" cy="848826"/>
            </a:xfrm>
            <a:custGeom>
              <a:avLst/>
              <a:gdLst>
                <a:gd name="connsiteX0" fmla="*/ 406538 w 990616"/>
                <a:gd name="connsiteY0" fmla="*/ 50425 h 848826"/>
                <a:gd name="connsiteX1" fmla="*/ 15742 w 990616"/>
                <a:gd name="connsiteY1" fmla="*/ 689147 h 848826"/>
                <a:gd name="connsiteX2" fmla="*/ 105037 w 990616"/>
                <a:gd name="connsiteY2" fmla="*/ 848827 h 848826"/>
                <a:gd name="connsiteX3" fmla="*/ 885579 w 990616"/>
                <a:gd name="connsiteY3" fmla="*/ 848827 h 848826"/>
                <a:gd name="connsiteX4" fmla="*/ 974874 w 990616"/>
                <a:gd name="connsiteY4" fmla="*/ 689147 h 848826"/>
                <a:gd name="connsiteX5" fmla="*/ 585128 w 990616"/>
                <a:gd name="connsiteY5" fmla="*/ 50425 h 848826"/>
                <a:gd name="connsiteX6" fmla="*/ 406538 w 990616"/>
                <a:gd name="connsiteY6" fmla="*/ 50425 h 848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616" h="848826">
                  <a:moveTo>
                    <a:pt x="406538" y="50425"/>
                  </a:moveTo>
                  <a:lnTo>
                    <a:pt x="15742" y="689147"/>
                  </a:lnTo>
                  <a:cubicBezTo>
                    <a:pt x="-27330" y="758482"/>
                    <a:pt x="23096" y="848827"/>
                    <a:pt x="105037" y="848827"/>
                  </a:cubicBezTo>
                  <a:lnTo>
                    <a:pt x="885579" y="848827"/>
                  </a:lnTo>
                  <a:cubicBezTo>
                    <a:pt x="967521" y="848827"/>
                    <a:pt x="1017946" y="758482"/>
                    <a:pt x="974874" y="689147"/>
                  </a:cubicBezTo>
                  <a:lnTo>
                    <a:pt x="585128" y="50425"/>
                  </a:lnTo>
                  <a:cubicBezTo>
                    <a:pt x="544158" y="-16808"/>
                    <a:pt x="447509" y="-16808"/>
                    <a:pt x="406538" y="50425"/>
                  </a:cubicBezTo>
                  <a:close/>
                </a:path>
              </a:pathLst>
            </a:custGeom>
            <a:solidFill>
              <a:schemeClr val="tx1"/>
            </a:solidFill>
            <a:ln w="1047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9BCD1CA4-09C2-8C74-D2CD-9D9E799130D7}"/>
                </a:ext>
              </a:extLst>
            </p:cNvPr>
            <p:cNvSpPr/>
            <p:nvPr/>
          </p:nvSpPr>
          <p:spPr>
            <a:xfrm>
              <a:off x="6353451" y="3534052"/>
              <a:ext cx="945475" cy="945475"/>
            </a:xfrm>
            <a:custGeom>
              <a:avLst/>
              <a:gdLst>
                <a:gd name="connsiteX0" fmla="*/ 945476 w 945475"/>
                <a:gd name="connsiteY0" fmla="*/ 472738 h 945475"/>
                <a:gd name="connsiteX1" fmla="*/ 472738 w 945475"/>
                <a:gd name="connsiteY1" fmla="*/ 945476 h 945475"/>
                <a:gd name="connsiteX2" fmla="*/ 0 w 945475"/>
                <a:gd name="connsiteY2" fmla="*/ 472738 h 945475"/>
                <a:gd name="connsiteX3" fmla="*/ 472738 w 945475"/>
                <a:gd name="connsiteY3" fmla="*/ 0 h 945475"/>
                <a:gd name="connsiteX4" fmla="*/ 945476 w 945475"/>
                <a:gd name="connsiteY4" fmla="*/ 472738 h 94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5475" h="945475">
                  <a:moveTo>
                    <a:pt x="945476" y="472738"/>
                  </a:moveTo>
                  <a:cubicBezTo>
                    <a:pt x="945476" y="733824"/>
                    <a:pt x="733824" y="945476"/>
                    <a:pt x="472738" y="945476"/>
                  </a:cubicBezTo>
                  <a:cubicBezTo>
                    <a:pt x="211652" y="945476"/>
                    <a:pt x="0" y="733824"/>
                    <a:pt x="0" y="472738"/>
                  </a:cubicBezTo>
                  <a:cubicBezTo>
                    <a:pt x="0" y="211652"/>
                    <a:pt x="211652" y="0"/>
                    <a:pt x="472738" y="0"/>
                  </a:cubicBezTo>
                  <a:cubicBezTo>
                    <a:pt x="733824" y="0"/>
                    <a:pt x="945476" y="211652"/>
                    <a:pt x="945476" y="472738"/>
                  </a:cubicBezTo>
                  <a:close/>
                </a:path>
              </a:pathLst>
            </a:custGeom>
            <a:solidFill>
              <a:schemeClr val="tx1"/>
            </a:solidFill>
            <a:ln w="1047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530F998F-2735-2D2F-0FB9-5FE944DE7964}"/>
                </a:ext>
              </a:extLst>
            </p:cNvPr>
            <p:cNvSpPr/>
            <p:nvPr/>
          </p:nvSpPr>
          <p:spPr>
            <a:xfrm>
              <a:off x="5302923" y="3586579"/>
              <a:ext cx="840422" cy="840422"/>
            </a:xfrm>
            <a:custGeom>
              <a:avLst/>
              <a:gdLst>
                <a:gd name="connsiteX0" fmla="*/ 105053 w 840422"/>
                <a:gd name="connsiteY0" fmla="*/ 840423 h 840422"/>
                <a:gd name="connsiteX1" fmla="*/ 735370 w 840422"/>
                <a:gd name="connsiteY1" fmla="*/ 840423 h 840422"/>
                <a:gd name="connsiteX2" fmla="*/ 840423 w 840422"/>
                <a:gd name="connsiteY2" fmla="*/ 735370 h 840422"/>
                <a:gd name="connsiteX3" fmla="*/ 840423 w 840422"/>
                <a:gd name="connsiteY3" fmla="*/ 105053 h 840422"/>
                <a:gd name="connsiteX4" fmla="*/ 735370 w 840422"/>
                <a:gd name="connsiteY4" fmla="*/ 0 h 840422"/>
                <a:gd name="connsiteX5" fmla="*/ 105053 w 840422"/>
                <a:gd name="connsiteY5" fmla="*/ 0 h 840422"/>
                <a:gd name="connsiteX6" fmla="*/ 0 w 840422"/>
                <a:gd name="connsiteY6" fmla="*/ 105053 h 840422"/>
                <a:gd name="connsiteX7" fmla="*/ 0 w 840422"/>
                <a:gd name="connsiteY7" fmla="*/ 735370 h 840422"/>
                <a:gd name="connsiteX8" fmla="*/ 105053 w 840422"/>
                <a:gd name="connsiteY8" fmla="*/ 840423 h 840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0422" h="840422">
                  <a:moveTo>
                    <a:pt x="105053" y="840423"/>
                  </a:moveTo>
                  <a:lnTo>
                    <a:pt x="735370" y="840423"/>
                  </a:lnTo>
                  <a:cubicBezTo>
                    <a:pt x="793149" y="840423"/>
                    <a:pt x="840423" y="793149"/>
                    <a:pt x="840423" y="735370"/>
                  </a:cubicBezTo>
                  <a:lnTo>
                    <a:pt x="840423" y="105053"/>
                  </a:lnTo>
                  <a:cubicBezTo>
                    <a:pt x="840423" y="47274"/>
                    <a:pt x="793149" y="0"/>
                    <a:pt x="735370" y="0"/>
                  </a:cubicBezTo>
                  <a:lnTo>
                    <a:pt x="105053" y="0"/>
                  </a:lnTo>
                  <a:cubicBezTo>
                    <a:pt x="47274" y="0"/>
                    <a:pt x="0" y="47274"/>
                    <a:pt x="0" y="105053"/>
                  </a:cubicBezTo>
                  <a:lnTo>
                    <a:pt x="0" y="735370"/>
                  </a:lnTo>
                  <a:cubicBezTo>
                    <a:pt x="0" y="793149"/>
                    <a:pt x="47274" y="840423"/>
                    <a:pt x="105053" y="840423"/>
                  </a:cubicBezTo>
                  <a:close/>
                </a:path>
              </a:pathLst>
            </a:custGeom>
            <a:solidFill>
              <a:schemeClr val="tx1"/>
            </a:solidFill>
            <a:ln w="1047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643B65F-42C8-2631-C8DD-4E0C071FF278}"/>
              </a:ext>
            </a:extLst>
          </p:cNvPr>
          <p:cNvSpPr/>
          <p:nvPr/>
        </p:nvSpPr>
        <p:spPr>
          <a:xfrm>
            <a:off x="3719619" y="1637878"/>
            <a:ext cx="3695700" cy="36957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2">
                  <a:lumMod val="100000"/>
                </a:schemeClr>
              </a:gs>
              <a:gs pos="52000">
                <a:srgbClr val="00B050">
                  <a:lumMod val="70000"/>
                </a:srgbClr>
              </a:gs>
            </a:gsLst>
            <a:lin ang="4800000" scaled="0"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E694D278-6FEF-D849-D850-C4227A225F76}"/>
              </a:ext>
            </a:extLst>
          </p:cNvPr>
          <p:cNvGrpSpPr/>
          <p:nvPr/>
        </p:nvGrpSpPr>
        <p:grpSpPr>
          <a:xfrm>
            <a:off x="7971065" y="1690405"/>
            <a:ext cx="3695700" cy="3695700"/>
            <a:chOff x="7971065" y="2959557"/>
            <a:chExt cx="3695700" cy="3695700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F212C265-03E8-511E-7B08-DBF9D54F200D}"/>
                </a:ext>
              </a:extLst>
            </p:cNvPr>
            <p:cNvSpPr/>
            <p:nvPr/>
          </p:nvSpPr>
          <p:spPr>
            <a:xfrm>
              <a:off x="7971065" y="2959557"/>
              <a:ext cx="3695700" cy="3695700"/>
            </a:xfrm>
            <a:prstGeom prst="rect">
              <a:avLst/>
            </a:prstGeom>
            <a:no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2B5560EC-1CD2-69D5-149C-90C9D3330CF2}"/>
                </a:ext>
              </a:extLst>
            </p:cNvPr>
            <p:cNvGrpSpPr/>
            <p:nvPr/>
          </p:nvGrpSpPr>
          <p:grpSpPr>
            <a:xfrm>
              <a:off x="8984548" y="3969527"/>
              <a:ext cx="1668734" cy="1675760"/>
              <a:chOff x="5302923" y="2475120"/>
              <a:chExt cx="1996003" cy="2004407"/>
            </a:xfrm>
          </p:grpSpPr>
          <p:sp>
            <p:nvSpPr>
              <p:cNvPr id="11" name="Полилиния: фигура 10">
                <a:extLst>
                  <a:ext uri="{FF2B5EF4-FFF2-40B4-BE49-F238E27FC236}">
                    <a16:creationId xmlns:a16="http://schemas.microsoft.com/office/drawing/2014/main" id="{12B5B064-90A5-2790-CCB0-DFF358B7F631}"/>
                  </a:ext>
                </a:extLst>
              </p:cNvPr>
              <p:cNvSpPr/>
              <p:nvPr/>
            </p:nvSpPr>
            <p:spPr>
              <a:xfrm>
                <a:off x="5752565" y="2475120"/>
                <a:ext cx="990616" cy="848826"/>
              </a:xfrm>
              <a:custGeom>
                <a:avLst/>
                <a:gdLst>
                  <a:gd name="connsiteX0" fmla="*/ 406538 w 990616"/>
                  <a:gd name="connsiteY0" fmla="*/ 50425 h 848826"/>
                  <a:gd name="connsiteX1" fmla="*/ 15742 w 990616"/>
                  <a:gd name="connsiteY1" fmla="*/ 689147 h 848826"/>
                  <a:gd name="connsiteX2" fmla="*/ 105037 w 990616"/>
                  <a:gd name="connsiteY2" fmla="*/ 848827 h 848826"/>
                  <a:gd name="connsiteX3" fmla="*/ 885579 w 990616"/>
                  <a:gd name="connsiteY3" fmla="*/ 848827 h 848826"/>
                  <a:gd name="connsiteX4" fmla="*/ 974874 w 990616"/>
                  <a:gd name="connsiteY4" fmla="*/ 689147 h 848826"/>
                  <a:gd name="connsiteX5" fmla="*/ 585128 w 990616"/>
                  <a:gd name="connsiteY5" fmla="*/ 50425 h 848826"/>
                  <a:gd name="connsiteX6" fmla="*/ 406538 w 990616"/>
                  <a:gd name="connsiteY6" fmla="*/ 50425 h 848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0616" h="848826">
                    <a:moveTo>
                      <a:pt x="406538" y="50425"/>
                    </a:moveTo>
                    <a:lnTo>
                      <a:pt x="15742" y="689147"/>
                    </a:lnTo>
                    <a:cubicBezTo>
                      <a:pt x="-27330" y="758482"/>
                      <a:pt x="23096" y="848827"/>
                      <a:pt x="105037" y="848827"/>
                    </a:cubicBezTo>
                    <a:lnTo>
                      <a:pt x="885579" y="848827"/>
                    </a:lnTo>
                    <a:cubicBezTo>
                      <a:pt x="967521" y="848827"/>
                      <a:pt x="1017946" y="758482"/>
                      <a:pt x="974874" y="689147"/>
                    </a:cubicBezTo>
                    <a:lnTo>
                      <a:pt x="585128" y="50425"/>
                    </a:lnTo>
                    <a:cubicBezTo>
                      <a:pt x="544158" y="-16808"/>
                      <a:pt x="447509" y="-16808"/>
                      <a:pt x="406538" y="50425"/>
                    </a:cubicBezTo>
                    <a:close/>
                  </a:path>
                </a:pathLst>
              </a:custGeom>
              <a:solidFill>
                <a:schemeClr val="tx1"/>
              </a:solidFill>
              <a:ln w="1047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2" name="Полилиния: фигура 11">
                <a:extLst>
                  <a:ext uri="{FF2B5EF4-FFF2-40B4-BE49-F238E27FC236}">
                    <a16:creationId xmlns:a16="http://schemas.microsoft.com/office/drawing/2014/main" id="{F467FB96-AC89-051F-3045-D5B4C09A816F}"/>
                  </a:ext>
                </a:extLst>
              </p:cNvPr>
              <p:cNvSpPr/>
              <p:nvPr/>
            </p:nvSpPr>
            <p:spPr>
              <a:xfrm>
                <a:off x="6353451" y="3534052"/>
                <a:ext cx="945475" cy="945475"/>
              </a:xfrm>
              <a:custGeom>
                <a:avLst/>
                <a:gdLst>
                  <a:gd name="connsiteX0" fmla="*/ 945476 w 945475"/>
                  <a:gd name="connsiteY0" fmla="*/ 472738 h 945475"/>
                  <a:gd name="connsiteX1" fmla="*/ 472738 w 945475"/>
                  <a:gd name="connsiteY1" fmla="*/ 945476 h 945475"/>
                  <a:gd name="connsiteX2" fmla="*/ 0 w 945475"/>
                  <a:gd name="connsiteY2" fmla="*/ 472738 h 945475"/>
                  <a:gd name="connsiteX3" fmla="*/ 472738 w 945475"/>
                  <a:gd name="connsiteY3" fmla="*/ 0 h 945475"/>
                  <a:gd name="connsiteX4" fmla="*/ 945476 w 945475"/>
                  <a:gd name="connsiteY4" fmla="*/ 472738 h 945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5475" h="945475">
                    <a:moveTo>
                      <a:pt x="945476" y="472738"/>
                    </a:moveTo>
                    <a:cubicBezTo>
                      <a:pt x="945476" y="733824"/>
                      <a:pt x="733824" y="945476"/>
                      <a:pt x="472738" y="945476"/>
                    </a:cubicBezTo>
                    <a:cubicBezTo>
                      <a:pt x="211652" y="945476"/>
                      <a:pt x="0" y="733824"/>
                      <a:pt x="0" y="472738"/>
                    </a:cubicBezTo>
                    <a:cubicBezTo>
                      <a:pt x="0" y="211652"/>
                      <a:pt x="211652" y="0"/>
                      <a:pt x="472738" y="0"/>
                    </a:cubicBezTo>
                    <a:cubicBezTo>
                      <a:pt x="733824" y="0"/>
                      <a:pt x="945476" y="211652"/>
                      <a:pt x="945476" y="472738"/>
                    </a:cubicBezTo>
                    <a:close/>
                  </a:path>
                </a:pathLst>
              </a:custGeom>
              <a:solidFill>
                <a:schemeClr val="tx1"/>
              </a:solidFill>
              <a:ln w="1047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3" name="Полилиния: фигура 12">
                <a:extLst>
                  <a:ext uri="{FF2B5EF4-FFF2-40B4-BE49-F238E27FC236}">
                    <a16:creationId xmlns:a16="http://schemas.microsoft.com/office/drawing/2014/main" id="{197340BD-8954-2CC8-A8BE-AD7F753949D1}"/>
                  </a:ext>
                </a:extLst>
              </p:cNvPr>
              <p:cNvSpPr/>
              <p:nvPr/>
            </p:nvSpPr>
            <p:spPr>
              <a:xfrm>
                <a:off x="5302923" y="3586579"/>
                <a:ext cx="840422" cy="840422"/>
              </a:xfrm>
              <a:custGeom>
                <a:avLst/>
                <a:gdLst>
                  <a:gd name="connsiteX0" fmla="*/ 105053 w 840422"/>
                  <a:gd name="connsiteY0" fmla="*/ 840423 h 840422"/>
                  <a:gd name="connsiteX1" fmla="*/ 735370 w 840422"/>
                  <a:gd name="connsiteY1" fmla="*/ 840423 h 840422"/>
                  <a:gd name="connsiteX2" fmla="*/ 840423 w 840422"/>
                  <a:gd name="connsiteY2" fmla="*/ 735370 h 840422"/>
                  <a:gd name="connsiteX3" fmla="*/ 840423 w 840422"/>
                  <a:gd name="connsiteY3" fmla="*/ 105053 h 840422"/>
                  <a:gd name="connsiteX4" fmla="*/ 735370 w 840422"/>
                  <a:gd name="connsiteY4" fmla="*/ 0 h 840422"/>
                  <a:gd name="connsiteX5" fmla="*/ 105053 w 840422"/>
                  <a:gd name="connsiteY5" fmla="*/ 0 h 840422"/>
                  <a:gd name="connsiteX6" fmla="*/ 0 w 840422"/>
                  <a:gd name="connsiteY6" fmla="*/ 105053 h 840422"/>
                  <a:gd name="connsiteX7" fmla="*/ 0 w 840422"/>
                  <a:gd name="connsiteY7" fmla="*/ 735370 h 840422"/>
                  <a:gd name="connsiteX8" fmla="*/ 105053 w 840422"/>
                  <a:gd name="connsiteY8" fmla="*/ 840423 h 840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0422" h="840422">
                    <a:moveTo>
                      <a:pt x="105053" y="840423"/>
                    </a:moveTo>
                    <a:lnTo>
                      <a:pt x="735370" y="840423"/>
                    </a:lnTo>
                    <a:cubicBezTo>
                      <a:pt x="793149" y="840423"/>
                      <a:pt x="840423" y="793149"/>
                      <a:pt x="840423" y="735370"/>
                    </a:cubicBezTo>
                    <a:lnTo>
                      <a:pt x="840423" y="105053"/>
                    </a:lnTo>
                    <a:cubicBezTo>
                      <a:pt x="840423" y="47274"/>
                      <a:pt x="793149" y="0"/>
                      <a:pt x="735370" y="0"/>
                    </a:cubicBezTo>
                    <a:lnTo>
                      <a:pt x="105053" y="0"/>
                    </a:lnTo>
                    <a:cubicBezTo>
                      <a:pt x="47274" y="0"/>
                      <a:pt x="0" y="47274"/>
                      <a:pt x="0" y="105053"/>
                    </a:cubicBezTo>
                    <a:lnTo>
                      <a:pt x="0" y="735370"/>
                    </a:lnTo>
                    <a:cubicBezTo>
                      <a:pt x="0" y="793149"/>
                      <a:pt x="47274" y="840423"/>
                      <a:pt x="105053" y="840423"/>
                    </a:cubicBezTo>
                    <a:close/>
                  </a:path>
                </a:pathLst>
              </a:custGeom>
              <a:solidFill>
                <a:schemeClr val="tx1"/>
              </a:solidFill>
              <a:ln w="1047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034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AA2CC-4016-023C-3037-2D47FF305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69B8584-8A82-3163-4D43-CBBC657106AF}"/>
              </a:ext>
            </a:extLst>
          </p:cNvPr>
          <p:cNvSpPr/>
          <p:nvPr/>
        </p:nvSpPr>
        <p:spPr>
          <a:xfrm>
            <a:off x="2009776" y="647700"/>
            <a:ext cx="6057900" cy="1914525"/>
          </a:xfrm>
          <a:prstGeom prst="roundRect">
            <a:avLst>
              <a:gd name="adj" fmla="val 1442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 descr="Изображение выглядит как логотип, снимок экрана, символ, График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A20665C8-43DD-5062-2530-012950FA5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637" y="747714"/>
            <a:ext cx="1716651" cy="17153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A5FD2B-A014-3CD2-7C42-E5E1C2F6F972}"/>
              </a:ext>
            </a:extLst>
          </p:cNvPr>
          <p:cNvSpPr txBox="1"/>
          <p:nvPr/>
        </p:nvSpPr>
        <p:spPr>
          <a:xfrm>
            <a:off x="3824288" y="945965"/>
            <a:ext cx="42433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Shared Preferences Editor</a:t>
            </a:r>
            <a:endParaRPr lang="ru-RU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8E6C0-F762-5EA3-6AA7-01D4FB5C493D}"/>
              </a:ext>
            </a:extLst>
          </p:cNvPr>
          <p:cNvSpPr txBox="1"/>
          <p:nvPr/>
        </p:nvSpPr>
        <p:spPr>
          <a:xfrm>
            <a:off x="3824288" y="2000086"/>
            <a:ext cx="4243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Guess what its doing</a:t>
            </a:r>
            <a:endParaRPr lang="ru-RU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431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Тема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7</Words>
  <Application>Microsoft Office PowerPoint</Application>
  <PresentationFormat>Широкоэкранный</PresentationFormat>
  <Paragraphs>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Савелий ⠀​⠀​⠀​⠀</dc:creator>
  <cp:lastModifiedBy>Савелий ⠀​⠀​⠀​⠀</cp:lastModifiedBy>
  <cp:revision>8</cp:revision>
  <dcterms:created xsi:type="dcterms:W3CDTF">2025-07-09T18:26:10Z</dcterms:created>
  <dcterms:modified xsi:type="dcterms:W3CDTF">2025-07-25T14:31:03Z</dcterms:modified>
</cp:coreProperties>
</file>