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024440" y="1493640"/>
            <a:ext cx="67957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024440" y="1493640"/>
            <a:ext cx="67957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024440" y="333720"/>
            <a:ext cx="6795720" cy="345924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>
              <a:lnSpc>
                <a:spcPts val="4799"/>
              </a:lnSpc>
            </a:pPr>
            <a:r>
              <a:rPr b="1" lang="en-US" sz="4200" spc="-1" strike="noStrike">
                <a:solidFill>
                  <a:srgbClr val="a7934b"/>
                </a:solidFill>
                <a:latin typeface="Roboto"/>
                <a:ea typeface="Roboto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380880" y="1215360"/>
            <a:ext cx="11429640" cy="45961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"/>
                <a:ea typeface="Roboto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/>
          </p:nvPr>
        </p:nvSpPr>
        <p:spPr>
          <a:xfrm>
            <a:off x="380880" y="58118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6C652AE-39D6-4E3C-A50D-1AAB6521F931}" type="datetime">
              <a:rPr b="0" lang="en-US" sz="1200" spc="-1" strike="noStrike">
                <a:solidFill>
                  <a:srgbClr val="8b8b8b"/>
                </a:solidFill>
                <a:latin typeface="Arial"/>
              </a:rPr>
              <a:t>4/30/21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3126240" y="5811840"/>
            <a:ext cx="5941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9067680" y="58118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3D5588-C71F-4380-959B-2ADED05808E5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380880" y="200880"/>
            <a:ext cx="11429640" cy="10144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a7934b"/>
                </a:solidFill>
                <a:latin typeface="Roboto"/>
                <a:ea typeface="Roboto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024440" y="3792960"/>
            <a:ext cx="6795720" cy="168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ts val="36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808080"/>
                </a:solidFill>
                <a:latin typeface="Roboto Condensed Light"/>
                <a:ea typeface="Roboto Condensed Light"/>
              </a:rPr>
              <a:t>CheXpert Image Regocnition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ts val="36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808080"/>
                </a:solidFill>
                <a:latin typeface="Roboto Condensed Light"/>
                <a:ea typeface="Roboto Condensed Light"/>
              </a:rPr>
              <a:t>May 1, 2021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024440" y="333720"/>
            <a:ext cx="6795720" cy="345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ts val="4799"/>
              </a:lnSpc>
            </a:pPr>
            <a:r>
              <a:rPr b="1" lang="en-US" sz="4200" spc="-1" strike="noStrike">
                <a:solidFill>
                  <a:srgbClr val="a7934b"/>
                </a:solidFill>
                <a:latin typeface="Roboto"/>
                <a:ea typeface="Roboto"/>
              </a:rPr>
              <a:t>Final Project CSE6250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364</TotalTime>
  <Application>LibreOffice/6.4.7.2$Linux_X86_64 LibreOffice_project/40$Build-2</Application>
  <Words>126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2016-03-09T16:46:53Z</dcterms:created>
  <dc:creator>Microsoft Office User</dc:creator>
  <dc:description/>
  <dc:language>en-US</dc:language>
  <cp:lastModifiedBy/>
  <dcterms:modified xsi:type="dcterms:W3CDTF">2021-04-30T16:05:11Z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