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9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5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4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5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908E-AF34-423E-A8AA-D9B02B1A578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566260" y="439780"/>
            <a:ext cx="4014653" cy="1319348"/>
            <a:chOff x="1171300" y="3383280"/>
            <a:chExt cx="4014653" cy="13193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8036" t="5224" r="66786" b="67722"/>
            <a:stretch/>
          </p:blipFill>
          <p:spPr>
            <a:xfrm>
              <a:off x="1171300" y="3383280"/>
              <a:ext cx="1227907" cy="1319348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2299062" y="3383280"/>
              <a:ext cx="2886891" cy="1319348"/>
              <a:chOff x="2299062" y="3383280"/>
              <a:chExt cx="2886891" cy="131934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2564673" y="3383280"/>
                <a:ext cx="1227907" cy="131934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3958046" y="3383280"/>
                <a:ext cx="1227907" cy="131934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70985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 smtClean="0"/>
                  <a:t>.</a:t>
                </a:r>
                <a:endParaRPr lang="ko-KR" altLang="en-US" sz="5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9906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 smtClean="0"/>
                  <a:t>.</a:t>
                </a:r>
                <a:endParaRPr lang="ko-KR" altLang="en-US" sz="5400" dirty="0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78360" y="211176"/>
            <a:ext cx="5651873" cy="1595846"/>
            <a:chOff x="0" y="167640"/>
            <a:chExt cx="5651873" cy="15958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37321" b="67276"/>
            <a:stretch/>
          </p:blipFill>
          <p:spPr>
            <a:xfrm>
              <a:off x="0" y="167640"/>
              <a:ext cx="3056709" cy="1595846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2764982" y="439780"/>
              <a:ext cx="2886891" cy="1319348"/>
              <a:chOff x="2299062" y="3383280"/>
              <a:chExt cx="2886891" cy="1319348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2564673" y="3383280"/>
                <a:ext cx="1227907" cy="1319348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3958046" y="3383280"/>
                <a:ext cx="1227907" cy="1319348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0985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 smtClean="0"/>
                  <a:t>.</a:t>
                </a:r>
                <a:endParaRPr lang="ko-KR" altLang="en-US" sz="5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9906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 smtClean="0"/>
                  <a:t>.</a:t>
                </a:r>
                <a:endParaRPr lang="ko-KR" altLang="en-US" sz="5400" dirty="0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4894212" y="2677886"/>
            <a:ext cx="2542915" cy="1489274"/>
            <a:chOff x="4254132" y="3683726"/>
            <a:chExt cx="2542915" cy="148927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l="33660" t="2186" r="37321" b="67276"/>
            <a:stretch/>
          </p:blipFill>
          <p:spPr>
            <a:xfrm>
              <a:off x="5381896" y="3683726"/>
              <a:ext cx="1415151" cy="148927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54132" y="3892731"/>
              <a:ext cx="20552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 smtClean="0"/>
                <a:t>D-</a:t>
              </a:r>
              <a:endParaRPr lang="ko-KR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8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aVir Spica</dc:creator>
  <cp:lastModifiedBy>aVir Spica</cp:lastModifiedBy>
  <cp:revision>2</cp:revision>
  <dcterms:created xsi:type="dcterms:W3CDTF">2020-02-28T15:14:54Z</dcterms:created>
  <dcterms:modified xsi:type="dcterms:W3CDTF">2020-02-28T15:17:03Z</dcterms:modified>
</cp:coreProperties>
</file>