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9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9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2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5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55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4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3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4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5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8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908E-AF34-423E-A8AA-D9B02B1A57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6566260" y="439780"/>
            <a:ext cx="4014653" cy="1319348"/>
            <a:chOff x="1171300" y="3383280"/>
            <a:chExt cx="4014653" cy="131934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8036" t="5224" r="66786" b="67722"/>
            <a:stretch/>
          </p:blipFill>
          <p:spPr>
            <a:xfrm>
              <a:off x="1171300" y="3383280"/>
              <a:ext cx="1227907" cy="1319348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2299062" y="3383280"/>
              <a:ext cx="2886891" cy="1319348"/>
              <a:chOff x="2299062" y="3383280"/>
              <a:chExt cx="2886891" cy="131934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/>
              <a:srcRect l="8036" t="5224" r="66786" b="67722"/>
              <a:stretch/>
            </p:blipFill>
            <p:spPr>
              <a:xfrm>
                <a:off x="2564673" y="3383280"/>
                <a:ext cx="1227907" cy="131934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l="8036" t="5224" r="66786" b="67722"/>
              <a:stretch/>
            </p:blipFill>
            <p:spPr>
              <a:xfrm>
                <a:off x="3958046" y="3383280"/>
                <a:ext cx="1227907" cy="1319348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709852" y="3731622"/>
                <a:ext cx="2481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/>
                  <a:t>.</a:t>
                </a:r>
                <a:endParaRPr lang="ko-KR" altLang="en-US" sz="5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99062" y="3731622"/>
                <a:ext cx="2481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/>
                  <a:t>.</a:t>
                </a:r>
                <a:endParaRPr lang="ko-KR" altLang="en-US" sz="5400" dirty="0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78360" y="211176"/>
            <a:ext cx="5651873" cy="1595846"/>
            <a:chOff x="0" y="167640"/>
            <a:chExt cx="5651873" cy="159584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37321" b="67276"/>
            <a:stretch/>
          </p:blipFill>
          <p:spPr>
            <a:xfrm>
              <a:off x="0" y="167640"/>
              <a:ext cx="3056709" cy="1595846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2764982" y="439780"/>
              <a:ext cx="2886891" cy="1319348"/>
              <a:chOff x="2299062" y="3383280"/>
              <a:chExt cx="2886891" cy="1319348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2"/>
              <a:srcRect l="8036" t="5224" r="66786" b="67722"/>
              <a:stretch/>
            </p:blipFill>
            <p:spPr>
              <a:xfrm>
                <a:off x="2564673" y="3383280"/>
                <a:ext cx="1227907" cy="1319348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2"/>
              <a:srcRect l="8036" t="5224" r="66786" b="67722"/>
              <a:stretch/>
            </p:blipFill>
            <p:spPr>
              <a:xfrm>
                <a:off x="3958046" y="3383280"/>
                <a:ext cx="1227907" cy="1319348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09852" y="3731622"/>
                <a:ext cx="2481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/>
                  <a:t>.</a:t>
                </a:r>
                <a:endParaRPr lang="ko-KR" altLang="en-US" sz="5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99062" y="3731622"/>
                <a:ext cx="2481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/>
                  <a:t>.</a:t>
                </a:r>
                <a:endParaRPr lang="ko-KR" altLang="en-US" sz="5400" dirty="0"/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1660879" y="2506928"/>
            <a:ext cx="2542915" cy="1489274"/>
            <a:chOff x="4254132" y="3683726"/>
            <a:chExt cx="2542915" cy="1489274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/>
            <a:srcRect l="33660" t="2186" r="37321" b="67276"/>
            <a:stretch/>
          </p:blipFill>
          <p:spPr>
            <a:xfrm>
              <a:off x="5381896" y="3683726"/>
              <a:ext cx="1415151" cy="1489274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254132" y="3892731"/>
              <a:ext cx="20552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/>
                <a:t>D-</a:t>
              </a:r>
              <a:endParaRPr lang="ko-KR" altLang="en-US" sz="6600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B309BB85-6D8F-460B-B2E6-79008F2CB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60" t="2186" r="37321" b="67276"/>
          <a:stretch/>
        </p:blipFill>
        <p:spPr>
          <a:xfrm>
            <a:off x="8479964" y="2409128"/>
            <a:ext cx="1415151" cy="1489274"/>
          </a:xfrm>
          <a:prstGeom prst="rect">
            <a:avLst/>
          </a:prstGeom>
        </p:spPr>
      </p:pic>
      <p:sp>
        <p:nvSpPr>
          <p:cNvPr id="3" name="육각형 2">
            <a:extLst>
              <a:ext uri="{FF2B5EF4-FFF2-40B4-BE49-F238E27FC236}">
                <a16:creationId xmlns:a16="http://schemas.microsoft.com/office/drawing/2014/main" id="{C1DFD911-6A53-41C9-B7BA-EFAFEAABA701}"/>
              </a:ext>
            </a:extLst>
          </p:cNvPr>
          <p:cNvSpPr/>
          <p:nvPr/>
        </p:nvSpPr>
        <p:spPr>
          <a:xfrm rot="5400000">
            <a:off x="7088045" y="3355115"/>
            <a:ext cx="438151" cy="115526"/>
          </a:xfrm>
          <a:prstGeom prst="hexagon">
            <a:avLst>
              <a:gd name="adj" fmla="val 4973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011EC12F-DF4D-4080-81C0-9C2B3C4A9CDC}"/>
              </a:ext>
            </a:extLst>
          </p:cNvPr>
          <p:cNvSpPr/>
          <p:nvPr/>
        </p:nvSpPr>
        <p:spPr>
          <a:xfrm rot="5400000">
            <a:off x="7559772" y="3361823"/>
            <a:ext cx="391791" cy="106151"/>
          </a:xfrm>
          <a:prstGeom prst="hexagon">
            <a:avLst>
              <a:gd name="adj" fmla="val 4973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67546CEE-8102-442C-A2FE-250E2FB00DF9}"/>
              </a:ext>
            </a:extLst>
          </p:cNvPr>
          <p:cNvSpPr/>
          <p:nvPr/>
        </p:nvSpPr>
        <p:spPr>
          <a:xfrm rot="5400000">
            <a:off x="7074274" y="2911068"/>
            <a:ext cx="451900" cy="106152"/>
          </a:xfrm>
          <a:prstGeom prst="hexagon">
            <a:avLst>
              <a:gd name="adj" fmla="val 4973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163CDE59-9A09-4B64-AEAC-25711955BA02}"/>
              </a:ext>
            </a:extLst>
          </p:cNvPr>
          <p:cNvSpPr/>
          <p:nvPr/>
        </p:nvSpPr>
        <p:spPr>
          <a:xfrm rot="5400000">
            <a:off x="7543757" y="2906482"/>
            <a:ext cx="425641" cy="106151"/>
          </a:xfrm>
          <a:prstGeom prst="hexagon">
            <a:avLst>
              <a:gd name="adj" fmla="val 4973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26318F10-0496-4E2A-89A1-F4A434AE8FDE}"/>
              </a:ext>
            </a:extLst>
          </p:cNvPr>
          <p:cNvSpPr/>
          <p:nvPr/>
        </p:nvSpPr>
        <p:spPr>
          <a:xfrm rot="10800000">
            <a:off x="7300224" y="2678947"/>
            <a:ext cx="438151" cy="115526"/>
          </a:xfrm>
          <a:prstGeom prst="hexagon">
            <a:avLst>
              <a:gd name="adj" fmla="val 4973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id="{986D3E43-682A-447E-AEDB-9F96B34BE867}"/>
              </a:ext>
            </a:extLst>
          </p:cNvPr>
          <p:cNvSpPr/>
          <p:nvPr/>
        </p:nvSpPr>
        <p:spPr>
          <a:xfrm rot="10800000">
            <a:off x="7301964" y="3570489"/>
            <a:ext cx="438151" cy="115526"/>
          </a:xfrm>
          <a:prstGeom prst="hexagon">
            <a:avLst>
              <a:gd name="adj" fmla="val 4973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육각형 34">
            <a:extLst>
              <a:ext uri="{FF2B5EF4-FFF2-40B4-BE49-F238E27FC236}">
                <a16:creationId xmlns:a16="http://schemas.microsoft.com/office/drawing/2014/main" id="{78DBB73C-C43D-4AD4-9E35-0ED0C3161797}"/>
              </a:ext>
            </a:extLst>
          </p:cNvPr>
          <p:cNvSpPr/>
          <p:nvPr/>
        </p:nvSpPr>
        <p:spPr>
          <a:xfrm rot="10800000">
            <a:off x="7934727" y="3136039"/>
            <a:ext cx="438151" cy="115526"/>
          </a:xfrm>
          <a:prstGeom prst="hexagon">
            <a:avLst>
              <a:gd name="adj" fmla="val 4973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E48A2E7-37A8-4FEE-BC7C-51D7B8F412A5}"/>
              </a:ext>
            </a:extLst>
          </p:cNvPr>
          <p:cNvSpPr/>
          <p:nvPr/>
        </p:nvSpPr>
        <p:spPr>
          <a:xfrm>
            <a:off x="7246527" y="3490156"/>
            <a:ext cx="213546" cy="19853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4D9D4C07-1E78-411E-B5FD-1351F1B84B7C}"/>
              </a:ext>
            </a:extLst>
          </p:cNvPr>
          <p:cNvSpPr/>
          <p:nvPr/>
        </p:nvSpPr>
        <p:spPr>
          <a:xfrm rot="5400000">
            <a:off x="7239020" y="2685984"/>
            <a:ext cx="213546" cy="19853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aVir Spica</dc:creator>
  <cp:lastModifiedBy>김 채린</cp:lastModifiedBy>
  <cp:revision>5</cp:revision>
  <dcterms:created xsi:type="dcterms:W3CDTF">2020-02-28T15:14:54Z</dcterms:created>
  <dcterms:modified xsi:type="dcterms:W3CDTF">2020-03-03T01:36:42Z</dcterms:modified>
</cp:coreProperties>
</file>