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9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9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2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5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4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5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908E-AF34-423E-A8AA-D9B02B1A5782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A81-9860-455A-AA36-0B647D7C2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566260" y="439780"/>
            <a:ext cx="4014653" cy="1319348"/>
            <a:chOff x="1171300" y="3383280"/>
            <a:chExt cx="4014653" cy="13193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8036" t="5224" r="66786" b="67722"/>
            <a:stretch/>
          </p:blipFill>
          <p:spPr>
            <a:xfrm>
              <a:off x="1171300" y="3383280"/>
              <a:ext cx="1227907" cy="1319348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2299062" y="3383280"/>
              <a:ext cx="2886891" cy="1319348"/>
              <a:chOff x="2299062" y="3383280"/>
              <a:chExt cx="2886891" cy="131934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2564673" y="3383280"/>
                <a:ext cx="1227907" cy="131934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3958046" y="3383280"/>
                <a:ext cx="1227907" cy="1319348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70985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/>
                  <a:t>.</a:t>
                </a:r>
                <a:endParaRPr lang="ko-KR" altLang="en-US" sz="5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9906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/>
                  <a:t>.</a:t>
                </a:r>
                <a:endParaRPr lang="ko-KR" altLang="en-US" sz="5400" dirty="0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78360" y="211176"/>
            <a:ext cx="5651873" cy="1595846"/>
            <a:chOff x="0" y="167640"/>
            <a:chExt cx="5651873" cy="15958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37321" b="67276"/>
            <a:stretch/>
          </p:blipFill>
          <p:spPr>
            <a:xfrm>
              <a:off x="0" y="167640"/>
              <a:ext cx="3056709" cy="1595846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2764982" y="439780"/>
              <a:ext cx="2886891" cy="1319348"/>
              <a:chOff x="2299062" y="3383280"/>
              <a:chExt cx="2886891" cy="1319348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2564673" y="3383280"/>
                <a:ext cx="1227907" cy="1319348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2"/>
              <a:srcRect l="8036" t="5224" r="66786" b="67722"/>
              <a:stretch/>
            </p:blipFill>
            <p:spPr>
              <a:xfrm>
                <a:off x="3958046" y="3383280"/>
                <a:ext cx="1227907" cy="1319348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0985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/>
                  <a:t>.</a:t>
                </a:r>
                <a:endParaRPr lang="ko-KR" altLang="en-US" sz="5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99062" y="3731622"/>
                <a:ext cx="2481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/>
                  <a:t>.</a:t>
                </a:r>
                <a:endParaRPr lang="ko-KR" altLang="en-US" sz="5400" dirty="0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1606714" y="3429000"/>
            <a:ext cx="2542915" cy="1489274"/>
            <a:chOff x="4254132" y="3683726"/>
            <a:chExt cx="2542915" cy="148927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l="33660" t="2186" r="37321" b="67276"/>
            <a:stretch/>
          </p:blipFill>
          <p:spPr>
            <a:xfrm>
              <a:off x="5381896" y="3683726"/>
              <a:ext cx="1415151" cy="148927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54132" y="3892731"/>
              <a:ext cx="20552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/>
                <a:t>D-</a:t>
              </a:r>
              <a:endParaRPr lang="ko-KR" altLang="en-US" sz="6600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B309BB85-6D8F-460B-B2E6-79008F2C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60" t="2186" r="37321" b="67276"/>
          <a:stretch/>
        </p:blipFill>
        <p:spPr>
          <a:xfrm>
            <a:off x="6744297" y="3542603"/>
            <a:ext cx="1415151" cy="1489274"/>
          </a:xfrm>
          <a:prstGeom prst="rect">
            <a:avLst/>
          </a:prstGeom>
        </p:spPr>
      </p:pic>
      <p:sp>
        <p:nvSpPr>
          <p:cNvPr id="3" name="육각형 2">
            <a:extLst>
              <a:ext uri="{FF2B5EF4-FFF2-40B4-BE49-F238E27FC236}">
                <a16:creationId xmlns:a16="http://schemas.microsoft.com/office/drawing/2014/main" id="{C1DFD911-6A53-41C9-B7BA-EFAFEAABA701}"/>
              </a:ext>
            </a:extLst>
          </p:cNvPr>
          <p:cNvSpPr/>
          <p:nvPr/>
        </p:nvSpPr>
        <p:spPr>
          <a:xfrm rot="5400000">
            <a:off x="5352378" y="4488590"/>
            <a:ext cx="438151" cy="115526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육각형 29">
            <a:extLst>
              <a:ext uri="{FF2B5EF4-FFF2-40B4-BE49-F238E27FC236}">
                <a16:creationId xmlns:a16="http://schemas.microsoft.com/office/drawing/2014/main" id="{011EC12F-DF4D-4080-81C0-9C2B3C4A9CDC}"/>
              </a:ext>
            </a:extLst>
          </p:cNvPr>
          <p:cNvSpPr/>
          <p:nvPr/>
        </p:nvSpPr>
        <p:spPr>
          <a:xfrm rot="5400000">
            <a:off x="5824105" y="4495298"/>
            <a:ext cx="391791" cy="106151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육각형 30">
            <a:extLst>
              <a:ext uri="{FF2B5EF4-FFF2-40B4-BE49-F238E27FC236}">
                <a16:creationId xmlns:a16="http://schemas.microsoft.com/office/drawing/2014/main" id="{67546CEE-8102-442C-A2FE-250E2FB00DF9}"/>
              </a:ext>
            </a:extLst>
          </p:cNvPr>
          <p:cNvSpPr/>
          <p:nvPr/>
        </p:nvSpPr>
        <p:spPr>
          <a:xfrm rot="5400000">
            <a:off x="5338607" y="4044543"/>
            <a:ext cx="451900" cy="106152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63CDE59-9A09-4B64-AEAC-25711955BA02}"/>
              </a:ext>
            </a:extLst>
          </p:cNvPr>
          <p:cNvSpPr/>
          <p:nvPr/>
        </p:nvSpPr>
        <p:spPr>
          <a:xfrm rot="5400000">
            <a:off x="5808090" y="4039957"/>
            <a:ext cx="425641" cy="106151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26318F10-0496-4E2A-89A1-F4A434AE8FDE}"/>
              </a:ext>
            </a:extLst>
          </p:cNvPr>
          <p:cNvSpPr/>
          <p:nvPr/>
        </p:nvSpPr>
        <p:spPr>
          <a:xfrm rot="10800000">
            <a:off x="5564557" y="3812422"/>
            <a:ext cx="438151" cy="115526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986D3E43-682A-447E-AEDB-9F96B34BE867}"/>
              </a:ext>
            </a:extLst>
          </p:cNvPr>
          <p:cNvSpPr/>
          <p:nvPr/>
        </p:nvSpPr>
        <p:spPr>
          <a:xfrm rot="10800000">
            <a:off x="5566297" y="4703964"/>
            <a:ext cx="438151" cy="115526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육각형 34">
            <a:extLst>
              <a:ext uri="{FF2B5EF4-FFF2-40B4-BE49-F238E27FC236}">
                <a16:creationId xmlns:a16="http://schemas.microsoft.com/office/drawing/2014/main" id="{78DBB73C-C43D-4AD4-9E35-0ED0C3161797}"/>
              </a:ext>
            </a:extLst>
          </p:cNvPr>
          <p:cNvSpPr/>
          <p:nvPr/>
        </p:nvSpPr>
        <p:spPr>
          <a:xfrm rot="10800000">
            <a:off x="6199060" y="4269514"/>
            <a:ext cx="438151" cy="115526"/>
          </a:xfrm>
          <a:prstGeom prst="hexagon">
            <a:avLst>
              <a:gd name="adj" fmla="val 49733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9E48A2E7-37A8-4FEE-BC7C-51D7B8F412A5}"/>
              </a:ext>
            </a:extLst>
          </p:cNvPr>
          <p:cNvSpPr/>
          <p:nvPr/>
        </p:nvSpPr>
        <p:spPr>
          <a:xfrm>
            <a:off x="5510860" y="4623631"/>
            <a:ext cx="213546" cy="19853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4D9D4C07-1E78-411E-B5FD-1351F1B84B7C}"/>
              </a:ext>
            </a:extLst>
          </p:cNvPr>
          <p:cNvSpPr/>
          <p:nvPr/>
        </p:nvSpPr>
        <p:spPr>
          <a:xfrm rot="5400000">
            <a:off x="5503353" y="3819459"/>
            <a:ext cx="213546" cy="19853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aVir Spica</dc:creator>
  <cp:lastModifiedBy>김 채린</cp:lastModifiedBy>
  <cp:revision>4</cp:revision>
  <dcterms:created xsi:type="dcterms:W3CDTF">2020-02-28T15:14:54Z</dcterms:created>
  <dcterms:modified xsi:type="dcterms:W3CDTF">2020-02-29T17:18:38Z</dcterms:modified>
</cp:coreProperties>
</file>