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789" r:id="rId2"/>
    <p:sldId id="1319" r:id="rId3"/>
    <p:sldId id="1320" r:id="rId4"/>
    <p:sldId id="1290" r:id="rId5"/>
    <p:sldId id="1303" r:id="rId6"/>
    <p:sldId id="1302" r:id="rId7"/>
    <p:sldId id="1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 varScale="1">
        <p:scale>
          <a:sx n="93" d="100"/>
          <a:sy n="93" d="100"/>
        </p:scale>
        <p:origin x="77" y="4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</a:t>
            </a:r>
            <a:r>
              <a:rPr lang="en-US" altLang="ko-KR" spc="-5" dirty="0"/>
              <a:t>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77492"/>
              </p:ext>
            </p:extLst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63340" y="5767839"/>
            <a:ext cx="683303" cy="3475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000" dirty="0" smtClean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11771" y="3601600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h(69</a:t>
            </a:r>
            <a:r>
              <a:rPr lang="en-US" altLang="ko-KR" sz="1600" dirty="0">
                <a:latin typeface="Tahoma"/>
                <a:cs typeface="Tahoma"/>
              </a:rPr>
              <a:t>)+f(0))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</a:t>
            </a: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</a:t>
            </a:r>
            <a:r>
              <a:rPr lang="en-US" altLang="ko-KR" sz="1600" dirty="0" smtClean="0">
                <a:latin typeface="Tahoma"/>
                <a:cs typeface="Tahoma"/>
              </a:rPr>
              <a:t>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0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7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Quadratic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0154"/>
              </p:ext>
            </p:extLst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89158" y="5684580"/>
            <a:ext cx="596856" cy="36933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400" b="1" spc="-5" dirty="0">
                <a:solidFill>
                  <a:srgbClr val="3333CC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quadratic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4"/>
            <a:ext cx="3909884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probing </a:t>
            </a:r>
            <a:r>
              <a:rPr lang="en-US" altLang="ko-KR" sz="1600" spc="-5" dirty="0" smtClean="0">
                <a:latin typeface="Tahoma"/>
                <a:cs typeface="Tahoma"/>
              </a:rPr>
              <a:t>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00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3635"/>
              </p:ext>
            </p:extLst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1655"/>
              </p:ext>
            </p:extLst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81204"/>
              </p:ext>
            </p:extLst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6155"/>
              </p:ext>
            </p:extLst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72089"/>
              </p:ext>
            </p:extLst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68787"/>
              </p:ext>
            </p:extLst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sz="1400" spc="-5" dirty="0" err="1" smtClean="0">
                <a:solidFill>
                  <a:srgbClr val="FF0000"/>
                </a:solidFill>
                <a:latin typeface="Tahoma"/>
                <a:cs typeface="Tahoma"/>
              </a:rPr>
              <a:t>collison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7)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50931"/>
              </p:ext>
            </p:extLst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7079"/>
              </p:ext>
            </p:extLst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0" name="직사각형 29"/>
          <p:cNvSpPr/>
          <p:nvPr/>
        </p:nvSpPr>
        <p:spPr>
          <a:xfrm>
            <a:off x="2102947" y="6096546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233304" y="5626201"/>
            <a:ext cx="7264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4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53236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00416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01055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2010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57837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5248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8, 1, 9, 6, 1</a:t>
            </a:r>
            <a:r>
              <a:rPr lang="en-US" altLang="ko-KR" sz="2000" b="1" dirty="0" smtClean="0"/>
              <a:t>5</a:t>
            </a:r>
            <a:endParaRPr lang="fr-FR" altLang="ko-KR" sz="2000" b="1" dirty="0"/>
          </a:p>
        </p:txBody>
      </p:sp>
      <p:graphicFrame>
        <p:nvGraphicFramePr>
          <p:cNvPr id="2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1897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032104" y="908720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102123"/>
            <a:ext cx="396044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(8</a:t>
            </a:r>
            <a:r>
              <a:rPr lang="en-US" altLang="ko-KR" sz="1600" dirty="0">
                <a:latin typeface="+mn-ea"/>
              </a:rPr>
              <a:t>) = 8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</a:t>
            </a:r>
            <a:r>
              <a:rPr lang="en-US" altLang="ko-KR" sz="1600" dirty="0">
                <a:latin typeface="+mn-ea"/>
              </a:rPr>
              <a:t>) = 1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(9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= </a:t>
            </a:r>
            <a:r>
              <a:rPr lang="en-US" altLang="ko-KR" sz="1600" dirty="0">
                <a:latin typeface="+mn-ea"/>
              </a:rPr>
              <a:t>9 mod 7 = </a:t>
            </a:r>
            <a:r>
              <a:rPr lang="en-US" altLang="ko-KR" sz="1600" dirty="0" smtClean="0">
                <a:latin typeface="+mn-ea"/>
              </a:rPr>
              <a:t>2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(6</a:t>
            </a:r>
            <a:r>
              <a:rPr lang="en-US" altLang="ko-KR" sz="1600" dirty="0">
                <a:latin typeface="+mn-ea"/>
              </a:rPr>
              <a:t>) = 6 mod 7 =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(15) </a:t>
            </a:r>
            <a:r>
              <a:rPr lang="en-US" altLang="ko-KR" sz="1600" dirty="0">
                <a:latin typeface="+mn-ea"/>
              </a:rPr>
              <a:t>= </a:t>
            </a:r>
            <a:r>
              <a:rPr lang="en-US" altLang="ko-KR" sz="1600" dirty="0" smtClean="0">
                <a:latin typeface="+mn-ea"/>
              </a:rPr>
              <a:t>15 </a:t>
            </a:r>
            <a:r>
              <a:rPr lang="en-US" altLang="ko-KR" sz="1600" dirty="0">
                <a:latin typeface="+mn-ea"/>
              </a:rPr>
              <a:t>mod 7 = </a:t>
            </a:r>
            <a:r>
              <a:rPr lang="en-US" altLang="ko-KR" sz="1600" dirty="0" smtClean="0">
                <a:latin typeface="+mn-ea"/>
              </a:rPr>
              <a:t>1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437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5174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31025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22586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1542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1523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1546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</a:t>
            </a:r>
            <a:r>
              <a:rPr lang="fr-FR" altLang="ko-KR" sz="2000" b="1" dirty="0" smtClean="0">
                <a:solidFill>
                  <a:srgbClr val="C00000"/>
                </a:solidFill>
              </a:rPr>
              <a:t>13</a:t>
            </a:r>
            <a:endParaRPr lang="fr-FR" altLang="ko-KR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9120" y="3645024"/>
            <a:ext cx="581397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(8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(9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(6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 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(13) = 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56806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146148" y="906277"/>
            <a:ext cx="17686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h'(x) = x % 5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7080760" y="906277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7</a:t>
            </a:r>
            <a:endParaRPr lang="en-US" altLang="ko-KR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5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19801</TotalTime>
  <Words>698</Words>
  <Application>Microsoft Office PowerPoint</Application>
  <PresentationFormat>와이드스크린</PresentationFormat>
  <Paragraphs>264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Linear Probing Example</vt:lpstr>
      <vt:lpstr>Quadratic Probing Example</vt:lpstr>
      <vt:lpstr>Double Hashing Example</vt:lpstr>
      <vt:lpstr>Linear Probing Example</vt:lpstr>
      <vt:lpstr>Double Hashing Example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1340</cp:revision>
  <dcterms:created xsi:type="dcterms:W3CDTF">2014-02-12T09:15:05Z</dcterms:created>
  <dcterms:modified xsi:type="dcterms:W3CDTF">2020-12-10T14:24:11Z</dcterms:modified>
</cp:coreProperties>
</file>