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789" r:id="rId2"/>
    <p:sldId id="1319" r:id="rId3"/>
    <p:sldId id="1320" r:id="rId4"/>
    <p:sldId id="1290" r:id="rId5"/>
    <p:sldId id="1303" r:id="rId6"/>
    <p:sldId id="1302" r:id="rId7"/>
    <p:sldId id="132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5097" autoAdjust="0"/>
  </p:normalViewPr>
  <p:slideViewPr>
    <p:cSldViewPr>
      <p:cViewPr varScale="1">
        <p:scale>
          <a:sx n="80" d="100"/>
          <a:sy n="80" d="100"/>
        </p:scale>
        <p:origin x="67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Linear </a:t>
            </a:r>
            <a:r>
              <a:rPr lang="en-US" altLang="ko-KR" spc="-5" dirty="0"/>
              <a:t>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77492"/>
              </p:ext>
            </p:extLst>
          </p:nvPr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0              0              1               3             </a:t>
            </a:r>
            <a:r>
              <a:rPr lang="fr-FR" altLang="ko-KR" b="1" dirty="0"/>
              <a:t>3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29" name="object 33"/>
          <p:cNvSpPr txBox="1"/>
          <p:nvPr/>
        </p:nvSpPr>
        <p:spPr>
          <a:xfrm>
            <a:off x="7263340" y="5767839"/>
            <a:ext cx="683303" cy="34753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000" dirty="0" smtClean="0">
                <a:latin typeface="Arial"/>
                <a:cs typeface="Arial"/>
              </a:rPr>
              <a:t>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graphicFrame>
        <p:nvGraphicFramePr>
          <p:cNvPr id="23" name="object 42"/>
          <p:cNvGraphicFramePr>
            <a:graphicFrameLocks noGrp="1"/>
          </p:cNvGraphicFramePr>
          <p:nvPr>
            <p:extLst/>
          </p:nvPr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611771" y="3601600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</a:t>
            </a:r>
            <a:r>
              <a:rPr lang="en-US" altLang="ko-KR" sz="1600" spc="-5" dirty="0" smtClean="0">
                <a:latin typeface="Tahoma"/>
                <a:cs typeface="Tahoma"/>
              </a:rPr>
              <a:t>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h(69</a:t>
            </a:r>
            <a:r>
              <a:rPr lang="en-US" altLang="ko-KR" sz="1600" dirty="0">
                <a:latin typeface="Tahoma"/>
                <a:cs typeface="Tahoma"/>
              </a:rPr>
              <a:t>)+f(0))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</a:t>
            </a:r>
            <a:endParaRPr lang="en-US" altLang="ko-KR" sz="16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</a:t>
            </a:r>
            <a:r>
              <a:rPr lang="en-US" altLang="ko-KR" sz="1600" spc="-5" dirty="0" smtClean="0">
                <a:latin typeface="Tahoma"/>
                <a:cs typeface="Tahoma"/>
              </a:rPr>
              <a:t>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0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93295" y="1554415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777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Quadratic 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60154"/>
              </p:ext>
            </p:extLst>
          </p:nvPr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29" name="object 33"/>
          <p:cNvSpPr txBox="1"/>
          <p:nvPr/>
        </p:nvSpPr>
        <p:spPr>
          <a:xfrm>
            <a:off x="7289158" y="5684580"/>
            <a:ext cx="596856" cy="369332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400" b="1" spc="-5" dirty="0">
                <a:solidFill>
                  <a:srgbClr val="3333CC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>
            <p:extLst/>
          </p:nvPr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quadratic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h(58)+ 4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1771" y="3972364"/>
            <a:ext cx="3909884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probing </a:t>
            </a:r>
            <a:r>
              <a:rPr lang="en-US" altLang="ko-KR" sz="1600" spc="-5" dirty="0" smtClean="0">
                <a:latin typeface="Tahoma"/>
                <a:cs typeface="Tahoma"/>
              </a:rPr>
              <a:t>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 smtClean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93295" y="1554415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00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13635"/>
              </p:ext>
            </p:extLst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41655"/>
              </p:ext>
            </p:extLst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81204"/>
              </p:ext>
            </p:extLst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6155"/>
              </p:ext>
            </p:extLst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72089"/>
              </p:ext>
            </p:extLst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68787"/>
              </p:ext>
            </p:extLst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(h(49)+f(0)) </a:t>
            </a:r>
            <a:r>
              <a:rPr lang="en-US" altLang="ko-KR" sz="1400" dirty="0" smtClean="0">
                <a:latin typeface="Tahoma"/>
                <a:cs typeface="Tahoma"/>
              </a:rPr>
              <a:t>% </a:t>
            </a:r>
            <a:r>
              <a:rPr lang="en-US" altLang="ko-KR" sz="1400" dirty="0">
                <a:latin typeface="Tahoma"/>
                <a:cs typeface="Tahoma"/>
              </a:rPr>
              <a:t>10 = 9</a:t>
            </a:r>
            <a:r>
              <a:rPr lang="en-US" altLang="ko-KR" sz="1400" spc="15" dirty="0">
                <a:latin typeface="Tahoma"/>
                <a:cs typeface="Tahoma"/>
              </a:rPr>
              <a:t> 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altLang="ko-KR" sz="1400" spc="-5" dirty="0" err="1" smtClean="0">
                <a:solidFill>
                  <a:srgbClr val="FF0000"/>
                </a:solidFill>
                <a:latin typeface="Tahoma"/>
                <a:cs typeface="Tahoma"/>
              </a:rPr>
              <a:t>collison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altLang="ko-KR" sz="14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1*(7 –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49 </a:t>
            </a:r>
            <a:r>
              <a:rPr lang="en-US" altLang="ko-KR" sz="1400" spc="-5" dirty="0" smtClean="0">
                <a:solidFill>
                  <a:srgbClr val="3333CC"/>
                </a:solidFill>
                <a:latin typeface="Tahoma"/>
                <a:cs typeface="Tahoma"/>
              </a:rPr>
              <a:t>%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7)</a:t>
            </a:r>
            <a:r>
              <a:rPr lang="en-US" altLang="ko-KR" sz="1400" spc="-5" dirty="0">
                <a:latin typeface="Tahoma"/>
                <a:cs typeface="Tahoma"/>
              </a:rPr>
              <a:t>) </a:t>
            </a:r>
            <a:r>
              <a:rPr lang="en-US" altLang="ko-KR" sz="1400" spc="-5" dirty="0" smtClean="0">
                <a:latin typeface="Tahoma"/>
                <a:cs typeface="Tahoma"/>
              </a:rPr>
              <a:t>% </a:t>
            </a:r>
            <a:r>
              <a:rPr lang="en-US" altLang="ko-KR" sz="1400" spc="-5" dirty="0">
                <a:latin typeface="Tahoma"/>
                <a:cs typeface="Tahoma"/>
              </a:rPr>
              <a:t>10 </a:t>
            </a:r>
            <a:r>
              <a:rPr lang="en-US" altLang="ko-KR" sz="1400" dirty="0">
                <a:latin typeface="Tahoma"/>
                <a:cs typeface="Tahoma"/>
              </a:rPr>
              <a:t>= 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988455" y="2690875"/>
            <a:ext cx="1902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985006" y="3394825"/>
            <a:ext cx="1580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graphicFrame>
        <p:nvGraphicFramePr>
          <p:cNvPr id="4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50931"/>
              </p:ext>
            </p:extLst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985006" y="4509120"/>
            <a:ext cx="1580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 smtClean="0">
                <a:latin typeface="Tahoma"/>
                <a:cs typeface="Tahoma"/>
              </a:rPr>
              <a:t>=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 smtClean="0">
                <a:latin typeface="Tahoma"/>
                <a:cs typeface="Tahoma"/>
              </a:rPr>
              <a:t>: </a:t>
            </a:r>
            <a:endParaRPr lang="en-US" altLang="ko-KR" sz="1400" dirty="0">
              <a:latin typeface="Tahoma"/>
              <a:cs typeface="Tahom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77079"/>
              </p:ext>
            </p:extLst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30" name="직사각형 29"/>
          <p:cNvSpPr/>
          <p:nvPr/>
        </p:nvSpPr>
        <p:spPr>
          <a:xfrm>
            <a:off x="2102947" y="6096546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233304" y="5626201"/>
            <a:ext cx="7264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42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Linear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53236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00416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01055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2010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57837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5248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8, 1, 9, 6, 1</a:t>
            </a:r>
            <a:r>
              <a:rPr lang="en-US" altLang="ko-KR" sz="2000" b="1" dirty="0" smtClean="0"/>
              <a:t>5</a:t>
            </a:r>
            <a:endParaRPr lang="fr-FR" altLang="ko-KR" sz="2000" b="1" dirty="0"/>
          </a:p>
        </p:txBody>
      </p:sp>
      <p:graphicFrame>
        <p:nvGraphicFramePr>
          <p:cNvPr id="2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1897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032104" y="908720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</a:t>
            </a:r>
            <a:r>
              <a:rPr lang="en-US" altLang="ko-KR" sz="2000" dirty="0"/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4112" y="2102123"/>
            <a:ext cx="396044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(8</a:t>
            </a:r>
            <a:r>
              <a:rPr lang="en-US" altLang="ko-KR" sz="1600" dirty="0">
                <a:latin typeface="+mn-ea"/>
              </a:rPr>
              <a:t>) = 8 mod 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</a:t>
            </a:r>
            <a:r>
              <a:rPr lang="en-US" altLang="ko-KR" sz="1600" dirty="0">
                <a:latin typeface="+mn-ea"/>
              </a:rPr>
              <a:t>) = 1 mod 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(9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sz="1600" dirty="0" smtClean="0">
                <a:latin typeface="+mn-ea"/>
              </a:rPr>
              <a:t>= </a:t>
            </a:r>
            <a:r>
              <a:rPr lang="en-US" altLang="ko-KR" sz="1600" dirty="0">
                <a:latin typeface="+mn-ea"/>
              </a:rPr>
              <a:t>9 mod 7 = </a:t>
            </a:r>
            <a:r>
              <a:rPr lang="en-US" altLang="ko-KR" sz="1600" dirty="0" smtClean="0">
                <a:latin typeface="+mn-ea"/>
              </a:rPr>
              <a:t>2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(6</a:t>
            </a:r>
            <a:r>
              <a:rPr lang="en-US" altLang="ko-KR" sz="1600" dirty="0">
                <a:latin typeface="+mn-ea"/>
              </a:rPr>
              <a:t>) = 6 mod 7 = </a:t>
            </a:r>
            <a:r>
              <a:rPr lang="en-US" altLang="ko-KR" sz="1600" dirty="0" smtClean="0">
                <a:latin typeface="+mn-ea"/>
              </a:rPr>
              <a:t>6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(15) </a:t>
            </a:r>
            <a:r>
              <a:rPr lang="en-US" altLang="ko-KR" sz="1600" dirty="0">
                <a:latin typeface="+mn-ea"/>
              </a:rPr>
              <a:t>= </a:t>
            </a:r>
            <a:r>
              <a:rPr lang="en-US" altLang="ko-KR" sz="1600" dirty="0" smtClean="0">
                <a:latin typeface="+mn-ea"/>
              </a:rPr>
              <a:t>15 </a:t>
            </a:r>
            <a:r>
              <a:rPr lang="en-US" altLang="ko-KR" sz="1600" dirty="0">
                <a:latin typeface="+mn-ea"/>
              </a:rPr>
              <a:t>mod 7 = </a:t>
            </a:r>
            <a:r>
              <a:rPr lang="en-US" altLang="ko-KR" sz="1600" dirty="0" smtClean="0">
                <a:latin typeface="+mn-ea"/>
              </a:rPr>
              <a:t>1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437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5174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31025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22586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1542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1523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1546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</a:t>
            </a:r>
            <a:r>
              <a:rPr lang="fr-FR" altLang="ko-KR" sz="2000" b="1" dirty="0" smtClean="0">
                <a:solidFill>
                  <a:srgbClr val="C00000"/>
                </a:solidFill>
              </a:rPr>
              <a:t>13</a:t>
            </a:r>
            <a:endParaRPr lang="fr-FR" altLang="ko-KR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9120" y="3645024"/>
            <a:ext cx="581397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(8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(1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(9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(6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 </a:t>
            </a: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(13) = </a:t>
            </a: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ko-KR" altLang="en-US" sz="1400" dirty="0">
              <a:latin typeface="+mn-e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56806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146148" y="906277"/>
            <a:ext cx="176865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h'(x) = x </a:t>
            </a:r>
            <a:r>
              <a:rPr lang="en-US" altLang="ko-KR" sz="2000" smtClean="0"/>
              <a:t>% </a:t>
            </a:r>
            <a:r>
              <a:rPr lang="en-US" altLang="ko-KR" sz="2000" smtClean="0"/>
              <a:t>5</a:t>
            </a:r>
            <a:endParaRPr lang="en-US" altLang="ko-KR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7080760" y="906277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</a:t>
            </a:r>
            <a:r>
              <a:rPr lang="en-US" altLang="ko-KR" sz="2000" dirty="0" smtClean="0"/>
              <a:t>7</a:t>
            </a:r>
            <a:endParaRPr lang="en-US" altLang="ko-KR" sz="2000" dirty="0"/>
          </a:p>
        </p:txBody>
      </p:sp>
      <p:sp>
        <p:nvSpPr>
          <p:cNvPr id="32" name="직사각형 31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553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19626</TotalTime>
  <Words>698</Words>
  <Application>Microsoft Office PowerPoint</Application>
  <PresentationFormat>와이드스크린</PresentationFormat>
  <Paragraphs>264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HY견명조</vt:lpstr>
      <vt:lpstr>맑은 고딕</vt:lpstr>
      <vt:lpstr>바탕체</vt:lpstr>
      <vt:lpstr>Arial</vt:lpstr>
      <vt:lpstr>Arial Rounded MT Bold</vt:lpstr>
      <vt:lpstr>Century Gothic</vt:lpstr>
      <vt:lpstr>Tahoma</vt:lpstr>
      <vt:lpstr>Wingdings</vt:lpstr>
      <vt:lpstr>고려청자</vt:lpstr>
      <vt:lpstr>Data Structures: Hashing &amp; Hash Tables</vt:lpstr>
      <vt:lpstr>Linear Probing Example</vt:lpstr>
      <vt:lpstr>Quadratic Probing Example</vt:lpstr>
      <vt:lpstr>Double Hashing Example</vt:lpstr>
      <vt:lpstr>Linear Hashing Example</vt:lpstr>
      <vt:lpstr>Double Hashing Example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1336</cp:revision>
  <dcterms:created xsi:type="dcterms:W3CDTF">2014-02-12T09:15:05Z</dcterms:created>
  <dcterms:modified xsi:type="dcterms:W3CDTF">2020-12-07T10:53:34Z</dcterms:modified>
</cp:coreProperties>
</file>