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5FD0-96B5-439F-B0C5-B99FC380DDF8}" type="datetimeFigureOut">
              <a:rPr lang="fr-FR" smtClean="0"/>
              <a:pPr/>
              <a:t>04/01/2017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112E086-90B3-401B-BF34-417DF4D8958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5FD0-96B5-439F-B0C5-B99FC380DDF8}" type="datetimeFigureOut">
              <a:rPr lang="fr-FR" smtClean="0"/>
              <a:pPr/>
              <a:t>04/01/2017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E086-90B3-401B-BF34-417DF4D895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8112E086-90B3-401B-BF34-417DF4D8958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5FD0-96B5-439F-B0C5-B99FC380DDF8}" type="datetimeFigureOut">
              <a:rPr lang="fr-FR" smtClean="0"/>
              <a:pPr/>
              <a:t>04/01/2017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5FD0-96B5-439F-B0C5-B99FC380DDF8}" type="datetimeFigureOut">
              <a:rPr lang="fr-FR" smtClean="0"/>
              <a:pPr/>
              <a:t>04/01/2017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8112E086-90B3-401B-BF34-417DF4D8958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5FD0-96B5-439F-B0C5-B99FC380DDF8}" type="datetimeFigureOut">
              <a:rPr lang="fr-FR" smtClean="0"/>
              <a:pPr/>
              <a:t>04/01/2017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112E086-90B3-401B-BF34-417DF4D8958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DFE65FD0-96B5-439F-B0C5-B99FC380DDF8}" type="datetimeFigureOut">
              <a:rPr lang="fr-FR" smtClean="0"/>
              <a:pPr/>
              <a:t>04/01/2017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E086-90B3-401B-BF34-417DF4D8958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5FD0-96B5-439F-B0C5-B99FC380DDF8}" type="datetimeFigureOut">
              <a:rPr lang="fr-FR" smtClean="0"/>
              <a:pPr/>
              <a:t>04/01/2017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ce réservé du contenu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8112E086-90B3-401B-BF34-417DF4D8958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5FD0-96B5-439F-B0C5-B99FC380DDF8}" type="datetimeFigureOut">
              <a:rPr lang="fr-FR" smtClean="0"/>
              <a:pPr/>
              <a:t>04/01/2017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8112E086-90B3-401B-BF34-417DF4D895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5FD0-96B5-439F-B0C5-B99FC380DDF8}" type="datetimeFigureOut">
              <a:rPr lang="fr-FR" smtClean="0"/>
              <a:pPr/>
              <a:t>04/01/2017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112E086-90B3-401B-BF34-417DF4D895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ce réservé du contenu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112E086-90B3-401B-BF34-417DF4D8958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5FD0-96B5-439F-B0C5-B99FC380DDF8}" type="datetimeFigureOut">
              <a:rPr lang="fr-FR" smtClean="0"/>
              <a:pPr/>
              <a:t>04/01/2017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necteur droit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8112E086-90B3-401B-BF34-417DF4D8958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FE65FD0-96B5-439F-B0C5-B99FC380DDF8}" type="datetimeFigureOut">
              <a:rPr lang="fr-FR" smtClean="0"/>
              <a:pPr/>
              <a:t>04/01/2017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DFE65FD0-96B5-439F-B0C5-B99FC380DDF8}" type="datetimeFigureOut">
              <a:rPr lang="fr-FR" smtClean="0"/>
              <a:pPr/>
              <a:t>04/01/2017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112E086-90B3-401B-BF34-417DF4D8958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fr-FR" dirty="0"/>
          </a:p>
          <a:p>
            <a:r>
              <a:rPr lang="fr-FR" dirty="0" smtClean="0"/>
              <a:t>Groupe 09 Sciences Cognitives</a:t>
            </a:r>
          </a:p>
          <a:p>
            <a:r>
              <a:rPr lang="fr-FR" dirty="0" smtClean="0"/>
              <a:t>Maud CHOLEZ</a:t>
            </a:r>
            <a:br>
              <a:rPr lang="fr-FR" dirty="0" smtClean="0"/>
            </a:br>
            <a:r>
              <a:rPr lang="fr-FR" dirty="0" smtClean="0"/>
              <a:t>Mathieu CULARD</a:t>
            </a:r>
          </a:p>
          <a:p>
            <a:r>
              <a:rPr lang="fr-FR" dirty="0" smtClean="0"/>
              <a:t>Maxime NUCERA</a:t>
            </a:r>
          </a:p>
          <a:p>
            <a:r>
              <a:rPr lang="fr-FR" dirty="0" smtClean="0"/>
              <a:t>Valère Richier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Recherche et recommandation de séries télévisées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Plan de la présentation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 smtClean="0"/>
              <a:t>Présentation du contexte et défis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Solution proposée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Démonstration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Rétrospective</a:t>
            </a:r>
          </a:p>
          <a:p>
            <a:pPr marL="514350" indent="-514350">
              <a:buFont typeface="+mj-lt"/>
              <a:buAutoNum type="arabicPeriod"/>
            </a:pPr>
            <a:endParaRPr lang="fr-FR" dirty="0"/>
          </a:p>
          <a:p>
            <a:pPr marL="514350" indent="-514350">
              <a:buNone/>
            </a:pPr>
            <a:endParaRPr lang="fr-F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</TotalTime>
  <Words>25</Words>
  <Application>Microsoft Office PowerPoint</Application>
  <PresentationFormat>Affichage à l'écran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Civil</vt:lpstr>
      <vt:lpstr>Recherche et recommandation de séries télévisées</vt:lpstr>
      <vt:lpstr>Plan de la présentation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maud.cholez@hotmail.fr</dc:creator>
  <cp:lastModifiedBy>maud.cholez@hotmail.fr</cp:lastModifiedBy>
  <cp:revision>3</cp:revision>
  <dcterms:created xsi:type="dcterms:W3CDTF">2017-01-03T18:01:39Z</dcterms:created>
  <dcterms:modified xsi:type="dcterms:W3CDTF">2017-01-04T08:14:53Z</dcterms:modified>
</cp:coreProperties>
</file>