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5FD0-96B5-439F-B0C5-B99FC380DDF8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E086-90B3-401B-BF34-417DF4D89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5FD0-96B5-439F-B0C5-B99FC380DDF8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E086-90B3-401B-BF34-417DF4D8958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Recherche et recommandation de séries télévisées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fr-FR" dirty="0"/>
          </a:p>
          <a:p>
            <a:r>
              <a:rPr lang="fr-FR" dirty="0" smtClean="0"/>
              <a:t>Groupe 09 Sciences Cognitives</a:t>
            </a:r>
          </a:p>
          <a:p>
            <a:r>
              <a:rPr lang="fr-FR" dirty="0" smtClean="0"/>
              <a:t>Maud CHOLEZ</a:t>
            </a:r>
            <a:br>
              <a:rPr lang="fr-FR" dirty="0" smtClean="0"/>
            </a:br>
            <a:r>
              <a:rPr lang="fr-FR" dirty="0" smtClean="0"/>
              <a:t>Mathieu CULARD</a:t>
            </a:r>
          </a:p>
          <a:p>
            <a:r>
              <a:rPr lang="fr-FR" dirty="0" smtClean="0"/>
              <a:t>Maxime NUCERA</a:t>
            </a:r>
          </a:p>
          <a:p>
            <a:r>
              <a:rPr lang="fr-FR" dirty="0" smtClean="0"/>
              <a:t>Valère Richier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 de la 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Présentation du contexte et défis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Solution proposée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Rétrospective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None/>
            </a:pP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Recherche et recommandation de séries télévisées</vt:lpstr>
      <vt:lpstr>Plan de la présentation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maud.cholez@hotmail.fr</dc:creator>
  <cp:lastModifiedBy>maud.cholez@hotmail.fr</cp:lastModifiedBy>
  <cp:revision>2</cp:revision>
  <dcterms:created xsi:type="dcterms:W3CDTF">2017-01-03T18:01:39Z</dcterms:created>
  <dcterms:modified xsi:type="dcterms:W3CDTF">2017-01-03T18:05:24Z</dcterms:modified>
</cp:coreProperties>
</file>