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FE65FD0-96B5-439F-B0C5-B99FC380DDF8}" type="datetimeFigureOut">
              <a:rPr lang="fr-FR" smtClean="0"/>
              <a:pPr/>
              <a:t>04/01/2017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12E086-90B3-401B-BF34-417DF4D895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290" y="3857628"/>
            <a:ext cx="6400800" cy="1824046"/>
          </a:xfrm>
        </p:spPr>
        <p:txBody>
          <a:bodyPr>
            <a:normAutofit fontScale="92500" lnSpcReduction="10000"/>
          </a:bodyPr>
          <a:lstStyle/>
          <a:p>
            <a:endParaRPr lang="fr-FR" dirty="0"/>
          </a:p>
          <a:p>
            <a:r>
              <a:rPr lang="fr-FR" dirty="0" smtClean="0"/>
              <a:t>Groupe 09 Sciences </a:t>
            </a:r>
            <a:r>
              <a:rPr lang="fr-FR" dirty="0" smtClean="0"/>
              <a:t>Cognitives</a:t>
            </a:r>
          </a:p>
          <a:p>
            <a:endParaRPr lang="fr-FR" dirty="0" smtClean="0"/>
          </a:p>
          <a:p>
            <a:r>
              <a:rPr lang="fr-FR" dirty="0" smtClean="0"/>
              <a:t>Maud CHOLEZ</a:t>
            </a:r>
            <a:br>
              <a:rPr lang="fr-FR" dirty="0" smtClean="0"/>
            </a:br>
            <a:r>
              <a:rPr lang="fr-FR" dirty="0" smtClean="0"/>
              <a:t>Mathieu CULARD</a:t>
            </a:r>
          </a:p>
          <a:p>
            <a:r>
              <a:rPr lang="fr-FR" dirty="0" smtClean="0"/>
              <a:t>Maxime NUCERA</a:t>
            </a:r>
          </a:p>
          <a:p>
            <a:r>
              <a:rPr lang="fr-FR" dirty="0" smtClean="0"/>
              <a:t>Valère Richier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Recherche et recommandation de séries télévisées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Présentation du contexte et </a:t>
            </a:r>
            <a:r>
              <a:rPr lang="fr-FR" dirty="0" smtClean="0"/>
              <a:t>défis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Solutions proposées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Rétrospective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contexte et des défis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Recherche et recommandation de séries télévisées</a:t>
            </a:r>
          </a:p>
          <a:p>
            <a:endParaRPr lang="fr-FR" dirty="0" smtClean="0"/>
          </a:p>
          <a:p>
            <a:r>
              <a:rPr lang="fr-FR" dirty="0" smtClean="0"/>
              <a:t>Défis : </a:t>
            </a:r>
          </a:p>
          <a:p>
            <a:pPr lvl="1"/>
            <a:r>
              <a:rPr lang="fr-FR" dirty="0" smtClean="0"/>
              <a:t>Niveau 1 : </a:t>
            </a:r>
            <a:r>
              <a:rPr lang="fr-FR" dirty="0" smtClean="0"/>
              <a:t>✔</a:t>
            </a:r>
            <a:endParaRPr lang="fr-FR" dirty="0" smtClean="0"/>
          </a:p>
          <a:p>
            <a:pPr lvl="1"/>
            <a:r>
              <a:rPr lang="fr-FR" dirty="0" smtClean="0"/>
              <a:t>Niveau 2 : </a:t>
            </a:r>
            <a:r>
              <a:rPr lang="fr-FR" dirty="0" smtClean="0"/>
              <a:t>✔</a:t>
            </a:r>
            <a:endParaRPr lang="fr-FR" dirty="0" smtClean="0"/>
          </a:p>
          <a:p>
            <a:pPr lvl="1"/>
            <a:r>
              <a:rPr lang="fr-FR" dirty="0" smtClean="0"/>
              <a:t>Niveau 3 : </a:t>
            </a:r>
            <a:r>
              <a:rPr lang="fr-FR" b="1" dirty="0" smtClean="0"/>
              <a:t>~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proposées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Rétrospective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Recommandation sommaire</a:t>
            </a:r>
          </a:p>
          <a:p>
            <a:r>
              <a:rPr lang="fr-FR" dirty="0" smtClean="0"/>
              <a:t>Recherche améliorable</a:t>
            </a:r>
          </a:p>
          <a:p>
            <a:r>
              <a:rPr lang="fr-FR" dirty="0" smtClean="0"/>
              <a:t>Affichage des séries</a:t>
            </a:r>
          </a:p>
          <a:p>
            <a:r>
              <a:rPr lang="fr-FR" dirty="0" smtClean="0"/>
              <a:t>Gestion de 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</TotalTime>
  <Words>65</Words>
  <Application>Microsoft Office PowerPoint</Application>
  <PresentationFormat>Affichage à l'écran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Civil</vt:lpstr>
      <vt:lpstr>Recherche et recommandation de séries télévisées</vt:lpstr>
      <vt:lpstr>Plan de la présentation</vt:lpstr>
      <vt:lpstr>Présentation du contexte et des défis</vt:lpstr>
      <vt:lpstr>Solutions proposées</vt:lpstr>
      <vt:lpstr>Démonstration</vt:lpstr>
      <vt:lpstr>Rétrospective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maud.cholez@hotmail.fr</dc:creator>
  <cp:lastModifiedBy>maud.cholez@hotmail.fr</cp:lastModifiedBy>
  <cp:revision>12</cp:revision>
  <dcterms:created xsi:type="dcterms:W3CDTF">2017-01-03T18:01:39Z</dcterms:created>
  <dcterms:modified xsi:type="dcterms:W3CDTF">2017-01-04T08:45:07Z</dcterms:modified>
</cp:coreProperties>
</file>