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824046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 smtClean="0"/>
              <a:t>Groupe 09 Sciences Cognitives</a:t>
            </a:r>
          </a:p>
          <a:p>
            <a:endParaRPr lang="fr-FR" dirty="0" smtClean="0"/>
          </a:p>
          <a:p>
            <a:r>
              <a:rPr lang="fr-FR" dirty="0" smtClean="0"/>
              <a:t>Maud CHOLEZ</a:t>
            </a:r>
            <a:br>
              <a:rPr lang="fr-FR" dirty="0" smtClean="0"/>
            </a:br>
            <a:r>
              <a:rPr lang="fr-FR" dirty="0" smtClean="0"/>
              <a:t>Mathieu CULARD</a:t>
            </a:r>
          </a:p>
          <a:p>
            <a:r>
              <a:rPr lang="fr-FR" dirty="0" smtClean="0"/>
              <a:t>Maxime NUCERA</a:t>
            </a:r>
          </a:p>
          <a:p>
            <a:r>
              <a:rPr lang="fr-FR" dirty="0" smtClean="0"/>
              <a:t>Valère Richier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et recommandation de séries télévisées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du contexte et défis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Solutions proposées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Rétrospective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contexte et des défis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Recherche et recommandation de séries télévisées</a:t>
            </a:r>
          </a:p>
          <a:p>
            <a:endParaRPr lang="fr-FR" dirty="0" smtClean="0"/>
          </a:p>
          <a:p>
            <a:r>
              <a:rPr lang="fr-FR" dirty="0" smtClean="0"/>
              <a:t>Défis : </a:t>
            </a:r>
          </a:p>
          <a:p>
            <a:pPr lvl="1"/>
            <a:r>
              <a:rPr lang="fr-FR" dirty="0" smtClean="0"/>
              <a:t>Niveau 1 : ✔</a:t>
            </a:r>
          </a:p>
          <a:p>
            <a:pPr lvl="1"/>
            <a:r>
              <a:rPr lang="fr-FR" dirty="0" smtClean="0"/>
              <a:t>Niveau 2 : ✔</a:t>
            </a:r>
          </a:p>
          <a:p>
            <a:pPr lvl="1"/>
            <a:r>
              <a:rPr lang="fr-FR" dirty="0" smtClean="0"/>
              <a:t>Niveau 3 : </a:t>
            </a:r>
            <a:r>
              <a:rPr lang="fr-FR" b="1" dirty="0" smtClean="0"/>
              <a:t>~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Solutions </a:t>
            </a:r>
            <a:r>
              <a:rPr lang="fr-FR" dirty="0" smtClean="0"/>
              <a:t>proposées – Ce que nous avions imaginé</a:t>
            </a:r>
            <a:endParaRPr lang="fr-FR" dirty="0"/>
          </a:p>
        </p:txBody>
      </p:sp>
      <p:pic>
        <p:nvPicPr>
          <p:cNvPr id="4" name="Espace réservé du contenu 3" descr="Architec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8860" y="1022065"/>
            <a:ext cx="4214842" cy="58359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Solutions proposées – Ce que nous avons réalisé</a:t>
            </a:r>
            <a:endParaRPr lang="fr-FR" dirty="0"/>
          </a:p>
        </p:txBody>
      </p:sp>
      <p:pic>
        <p:nvPicPr>
          <p:cNvPr id="4" name="Espace réservé du contenu 3" descr="15909155_10209873340103825_1294995284_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32" y="1609540"/>
            <a:ext cx="9144032" cy="4605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Solutions proposées – Connexion à la BDD et affichage et consultation des séries et épisodes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Connexion</a:t>
            </a:r>
          </a:p>
          <a:p>
            <a:r>
              <a:rPr lang="fr-FR" dirty="0" smtClean="0"/>
              <a:t>JSON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capture j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500306"/>
            <a:ext cx="8501090" cy="3963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Solutions proposées – Connexion à la BDD et affichage et consultation des séries et épisodes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Affichage des titres des séries</a:t>
            </a:r>
          </a:p>
          <a:p>
            <a:endParaRPr lang="fr-FR" dirty="0" smtClean="0"/>
          </a:p>
          <a:p>
            <a:r>
              <a:rPr lang="fr-FR" dirty="0" smtClean="0"/>
              <a:t>Affichage des informations des séries</a:t>
            </a:r>
          </a:p>
          <a:p>
            <a:endParaRPr lang="fr-FR" dirty="0" smtClean="0"/>
          </a:p>
          <a:p>
            <a:r>
              <a:rPr lang="fr-FR" dirty="0" smtClean="0"/>
              <a:t>Affichage des épisodes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Recommandation sommaire</a:t>
            </a:r>
          </a:p>
          <a:p>
            <a:r>
              <a:rPr lang="fr-FR" dirty="0" smtClean="0"/>
              <a:t>Recherche améliorable</a:t>
            </a:r>
          </a:p>
          <a:p>
            <a:r>
              <a:rPr lang="fr-FR" dirty="0" smtClean="0"/>
              <a:t>Affichage des séries</a:t>
            </a:r>
          </a:p>
          <a:p>
            <a:r>
              <a:rPr lang="fr-FR" dirty="0" smtClean="0"/>
              <a:t>Gestion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</TotalTime>
  <Words>124</Words>
  <Application>Microsoft Office PowerPoint</Application>
  <PresentationFormat>Affichage à l'écran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Civil</vt:lpstr>
      <vt:lpstr>Recherche et recommandation de séries télévisées</vt:lpstr>
      <vt:lpstr>Plan de la présentation</vt:lpstr>
      <vt:lpstr>Présentation du contexte et des défis</vt:lpstr>
      <vt:lpstr>Solutions proposées – Ce que nous avions imaginé</vt:lpstr>
      <vt:lpstr>Solutions proposées – Ce que nous avons réalisé</vt:lpstr>
      <vt:lpstr>Solutions proposées – Connexion à la BDD et affichage et consultation des séries et épisodes</vt:lpstr>
      <vt:lpstr>Solutions proposées – Connexion à la BDD et affichage et consultation des séries et épisodes</vt:lpstr>
      <vt:lpstr>Démonstration</vt:lpstr>
      <vt:lpstr>Rétrospective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maud.cholez@hotmail.fr</dc:creator>
  <cp:lastModifiedBy>maud.cholez@hotmail.fr</cp:lastModifiedBy>
  <cp:revision>23</cp:revision>
  <dcterms:created xsi:type="dcterms:W3CDTF">2017-01-03T18:01:39Z</dcterms:created>
  <dcterms:modified xsi:type="dcterms:W3CDTF">2017-01-04T09:38:41Z</dcterms:modified>
</cp:coreProperties>
</file>