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subTitle"/>
          </p:nvPr>
        </p:nvSpPr>
        <p:spPr>
          <a:xfrm>
            <a:off x="1371600" y="2819520"/>
            <a:ext cx="6400440" cy="17521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trike="noStrike" cap="all">
                <a:solidFill>
                  <a:srgbClr val="646b86"/>
                </a:solidFill>
                <a:latin typeface="Georgia"/>
              </a:rPr>
              <a:t>Cliquez pour modifier le style des sous-titres du masque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 strike="noStrike">
                <a:solidFill>
                  <a:srgbClr val="ffffff"/>
                </a:solidFill>
                <a:latin typeface="Georgia"/>
              </a:rPr>
              <a:t>04/01/2017</a:t>
            </a:r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7" name="Line 18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</p:sp>
      <p:sp>
        <p:nvSpPr>
          <p:cNvPr id="18" name="CustomShape 19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PlaceHolder 22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638C94F3-8092-4EC6-B5E0-AA8BAE74956B}" type="slidenum">
              <a:rPr lang="fr-FR" sz="1600" strike="noStrike">
                <a:solidFill>
                  <a:srgbClr val="6d8687"/>
                </a:solidFill>
                <a:latin typeface="Georgia"/>
              </a:rPr>
              <a:t>&lt;numéro&gt;</a:t>
            </a:fld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4200" strike="noStrike">
                <a:solidFill>
                  <a:srgbClr val="d16349"/>
                </a:solidFill>
                <a:latin typeface="Georgia"/>
              </a:rPr>
              <a:t>Cliquez pour modifier le style du titre</a:t>
            </a:r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700">
                <a:latin typeface="Georgia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latin typeface="Georgia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Georgia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latin typeface="Georgia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Georgia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Georgia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Georgia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</p:sp>
      <p:sp>
        <p:nvSpPr>
          <p:cNvPr id="65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Cliquez pour modifier le style du titre</a:t>
            </a:r>
            <a:endParaRPr/>
          </a:p>
        </p:txBody>
      </p:sp>
      <p:sp>
        <p:nvSpPr>
          <p:cNvPr id="68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z="1400" strike="noStrike">
                <a:solidFill>
                  <a:srgbClr val="ffffff"/>
                </a:solidFill>
                <a:latin typeface="Georgia"/>
              </a:rPr>
              <a:t>04/01/2017</a:t>
            </a:r>
            <a:endParaRPr/>
          </a:p>
        </p:txBody>
      </p:sp>
      <p:sp>
        <p:nvSpPr>
          <p:cNvPr id="69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70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B42DDCAE-4078-4B58-B3D4-CC05A248C020}" type="slidenum">
              <a:rPr lang="fr-FR" sz="1600" strike="noStrike">
                <a:solidFill>
                  <a:srgbClr val="7b9899"/>
                </a:solidFill>
                <a:latin typeface="Georgia"/>
              </a:rPr>
              <a:t>&lt;numéro&gt;</a:t>
            </a:fld>
            <a:endParaRPr/>
          </a:p>
        </p:txBody>
      </p:sp>
      <p:sp>
        <p:nvSpPr>
          <p:cNvPr id="71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fr-FR" sz="2200" strike="noStrike">
                <a:solidFill>
                  <a:srgbClr val="646b86"/>
                </a:solidFill>
                <a:latin typeface="Georgia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 2" charset="2"/>
              <a:buChar char=""/>
            </a:pPr>
            <a:r>
              <a:rPr lang="fr-FR" sz="2000" strike="noStrike">
                <a:solidFill>
                  <a:srgbClr val="000000"/>
                </a:solidFill>
                <a:latin typeface="Georgia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fr-FR" sz="2000" strike="noStrike">
                <a:solidFill>
                  <a:srgbClr val="646b86"/>
                </a:solidFill>
                <a:latin typeface="Georgia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fr-FR" strike="noStrike">
                <a:solidFill>
                  <a:srgbClr val="000000"/>
                </a:solidFill>
                <a:latin typeface="Georgia"/>
              </a:rPr>
              <a:t>Cinquième niveau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357200" y="3857760"/>
            <a:ext cx="6400440" cy="18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1600" strike="noStrike" cap="all">
                <a:solidFill>
                  <a:srgbClr val="646b86"/>
                </a:solidFill>
                <a:latin typeface="Georgia"/>
              </a:rPr>
              <a:t>Groupe 09 Sciences Cognitives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1600" strike="noStrike" cap="all">
                <a:solidFill>
                  <a:srgbClr val="646b86"/>
                </a:solidFill>
                <a:latin typeface="Georgia"/>
              </a:rPr>
              <a:t>Maud CHOLEZ</a:t>
            </a:r>
            <a:r>
              <a:rPr b="1" lang="fr-FR" sz="1600" strike="noStrike" cap="all">
                <a:solidFill>
                  <a:srgbClr val="646b86"/>
                </a:solidFill>
                <a:latin typeface="Georgia"/>
              </a:rPr>
              <a:t>
</a:t>
            </a:r>
            <a:r>
              <a:rPr b="1" lang="fr-FR" sz="1600" strike="noStrike" cap="all">
                <a:solidFill>
                  <a:srgbClr val="646b86"/>
                </a:solidFill>
                <a:latin typeface="Georgia"/>
              </a:rPr>
              <a:t>Mathieu CULARD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600" strike="noStrike" cap="all">
                <a:solidFill>
                  <a:srgbClr val="646b86"/>
                </a:solidFill>
                <a:latin typeface="Georgia"/>
              </a:rPr>
              <a:t>Maxime NUCERA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600" strike="noStrike" cap="all">
                <a:solidFill>
                  <a:srgbClr val="646b86"/>
                </a:solidFill>
                <a:latin typeface="Georgia"/>
              </a:rPr>
              <a:t>Valère Richier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4200" strike="noStrike">
                <a:solidFill>
                  <a:srgbClr val="d16349"/>
                </a:solidFill>
                <a:latin typeface="Georgia"/>
              </a:rPr>
              <a:t>Recherche et recommandation de séries télévisées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01680" y="35712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Connexion/inscription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Inscription 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Disponible sur toutes les pages.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Connexion/déconnexion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S'adapter en fonction de l'état de connexion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01680" y="35712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Modification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Nous avons la possibilité de mettre à jour les données utilisateurs 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Ex : genre, e-mail,...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Certaines fonctionnalités ne sont disponibles qu'une fois connecté.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Ex : marquage des épisodes.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1680" y="35712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Recherche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Par genre et par nom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On peut chercher par sous-chaîne pour les noms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Protégée contre les injections.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Ex : DROP TABLE…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1680" y="35712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Modification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Nous avons la possibilité de mettre à jour les données utilisateurs 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Ex : genre, e-mail,...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Certaines fonctionnalités ne sont disponibles qu'une fois connecté.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Ex : marquage des épisodes.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Recommandation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02040" y="152748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Le carrousel s'adapte à la présence d'un utilisateur connecté 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Les genres aimés par l'utilisateur sont exploités.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Démonstration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02040" y="1527480"/>
            <a:ext cx="8503560" cy="45716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Rétrospective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Recommandation sommaire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Recherche améliorable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Affichage des séries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Gestion de projet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Plan de la présentation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Présentation du contexte et défis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Solutions proposées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Démonstration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Rétrospective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Présentation du contexte et des défis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Recherche et recommandation de séries télévisées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Défis :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fr-FR" sz="2200" strike="noStrike">
                <a:solidFill>
                  <a:srgbClr val="646b86"/>
                </a:solidFill>
                <a:latin typeface="Georgia"/>
              </a:rPr>
              <a:t>Niveau 1 : ✔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fr-FR" sz="2200" strike="noStrike">
                <a:solidFill>
                  <a:srgbClr val="646b86"/>
                </a:solidFill>
                <a:latin typeface="Georgia"/>
              </a:rPr>
              <a:t>Niveau 2 : ✔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fr-FR" sz="2200" strike="noStrike">
                <a:solidFill>
                  <a:srgbClr val="646b86"/>
                </a:solidFill>
                <a:latin typeface="Georgia"/>
              </a:rPr>
              <a:t>Niveau 3 : </a:t>
            </a:r>
            <a:r>
              <a:rPr b="1" lang="fr-FR" sz="2200" strike="noStrike">
                <a:solidFill>
                  <a:srgbClr val="646b86"/>
                </a:solidFill>
                <a:latin typeface="Georgia"/>
              </a:rPr>
              <a:t>~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85840" y="28584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Solutions proposées – Ce que nous avions imaginé</a:t>
            </a:r>
            <a:endParaRPr/>
          </a:p>
        </p:txBody>
      </p:sp>
      <p:pic>
        <p:nvPicPr>
          <p:cNvPr id="113" name="Espace réservé du contenu 3" descr=""/>
          <p:cNvPicPr/>
          <p:nvPr/>
        </p:nvPicPr>
        <p:blipFill>
          <a:blip r:embed="rId1"/>
          <a:stretch/>
        </p:blipFill>
        <p:spPr>
          <a:xfrm>
            <a:off x="2428920" y="1022040"/>
            <a:ext cx="4214520" cy="583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Solutions proposées – Ce que nous avons réalisé</a:t>
            </a:r>
            <a:endParaRPr/>
          </a:p>
        </p:txBody>
      </p:sp>
      <p:pic>
        <p:nvPicPr>
          <p:cNvPr id="115" name="Espace réservé du contenu 3" descr=""/>
          <p:cNvPicPr/>
          <p:nvPr/>
        </p:nvPicPr>
        <p:blipFill>
          <a:blip r:embed="rId1"/>
          <a:stretch/>
        </p:blipFill>
        <p:spPr>
          <a:xfrm>
            <a:off x="0" y="1609560"/>
            <a:ext cx="9143640" cy="46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01680" y="35712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Solutions proposées – Connexion à la BDD et affichage et consultation des séries et épisodes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Connexion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JSON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8" name="Image 3" descr=""/>
          <p:cNvPicPr/>
          <p:nvPr/>
        </p:nvPicPr>
        <p:blipFill>
          <a:blip r:embed="rId1"/>
          <a:stretch/>
        </p:blipFill>
        <p:spPr>
          <a:xfrm>
            <a:off x="285840" y="2500200"/>
            <a:ext cx="8500680" cy="396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1680" y="35712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3300" strike="noStrike">
                <a:solidFill>
                  <a:srgbClr val="7b9899"/>
                </a:solidFill>
                <a:latin typeface="Georgia"/>
              </a:rPr>
              <a:t>Solutions proposées – Connexion à la BDD et affichage et consultation des séries et épisodes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Affichage des titres des séries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Affichage des informations des séries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Affichage des épisodes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2170" strike="noStrike">
                <a:solidFill>
                  <a:srgbClr val="7b9899"/>
                </a:solidFill>
                <a:latin typeface="Georgia"/>
              </a:rPr>
              <a:t>Design (Partie technique)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788840" y="1526760"/>
            <a:ext cx="5528520" cy="45716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2170" strike="noStrike">
                <a:solidFill>
                  <a:srgbClr val="7b9899"/>
                </a:solidFill>
                <a:latin typeface="Georgia"/>
              </a:rPr>
              <a:t>Marquages des épisodes visionnées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52440" y="194400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(Une fois connecté) Marquage possible depuis 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Les pages saisons des séries ;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700" strike="noStrike">
                <a:solidFill>
                  <a:srgbClr val="000000"/>
                </a:solidFill>
                <a:latin typeface="Georgia"/>
              </a:rPr>
              <a:t>La page profil.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</TotalTime>
  <Application>LibreOffice/4.4.3.2$Linux_X86_64 LibreOffice_project/40m0$Build-2</Application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2017-01-03T18:01:39Z</dcterms:created>
  <dc:creator>maud.cholez@hotmail.fr</dc:creator>
  <dc:language>fr-FR</dc:language>
  <cp:lastModifiedBy>root </cp:lastModifiedBy>
  <dcterms:modified xsi:type="dcterms:W3CDTF">2017-01-04T11:19:07Z</dcterms:modified>
  <cp:revision>24</cp:revision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