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6480175" cy="6480175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218" y="-72"/>
      </p:cViewPr>
      <p:guideLst>
        <p:guide orient="horz" pos="204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86014" y="2013055"/>
            <a:ext cx="5508149" cy="13890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2027" y="3672099"/>
            <a:ext cx="453612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18/04/2020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492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18/04/2020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6995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330090" y="1938053"/>
            <a:ext cx="1032778" cy="4128411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9507" y="1938053"/>
            <a:ext cx="2992581" cy="4128411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18/04/2020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9848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18/04/2020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4502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1890" y="4164113"/>
            <a:ext cx="5508149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11890" y="2746575"/>
            <a:ext cx="5508149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18/04/2020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350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9506" y="11289305"/>
            <a:ext cx="2012680" cy="3193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350190" y="11289305"/>
            <a:ext cx="2012679" cy="3193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18/04/2020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2964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4009" y="259508"/>
            <a:ext cx="583215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4010" y="1450540"/>
            <a:ext cx="2863203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24010" y="2055056"/>
            <a:ext cx="2863203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291840" y="1450540"/>
            <a:ext cx="286432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291840" y="2055056"/>
            <a:ext cx="286432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18/04/2020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4465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18/04/2020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5480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18/04/2020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9516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4010" y="258007"/>
            <a:ext cx="213193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33568" y="258007"/>
            <a:ext cx="3622598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24010" y="1356037"/>
            <a:ext cx="213193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18/04/2020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681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70161" y="4536122"/>
            <a:ext cx="388810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270161" y="579016"/>
            <a:ext cx="388810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70161" y="5071637"/>
            <a:ext cx="388810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7866-33C9-4F0D-9784-645A86C9A4B8}" type="datetimeFigureOut">
              <a:rPr lang="es-VE" smtClean="0"/>
              <a:t>18/04/2020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496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24009" y="259508"/>
            <a:ext cx="583215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4009" y="1512041"/>
            <a:ext cx="583215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24010" y="6006163"/>
            <a:ext cx="15120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7866-33C9-4F0D-9784-645A86C9A4B8}" type="datetimeFigureOut">
              <a:rPr lang="es-VE" smtClean="0"/>
              <a:t>18/04/2020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214061" y="6006163"/>
            <a:ext cx="205205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644126" y="6006163"/>
            <a:ext cx="15120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F124-93B4-46FD-9627-8CD18F540E7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106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curvado"/>
          <p:cNvCxnSpPr>
            <a:stCxn id="2" idx="2"/>
            <a:endCxn id="3" idx="0"/>
          </p:cNvCxnSpPr>
          <p:nvPr/>
        </p:nvCxnSpPr>
        <p:spPr>
          <a:xfrm rot="16200000" flipH="1">
            <a:off x="2077771" y="802002"/>
            <a:ext cx="380144" cy="194394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10 Conector curvado"/>
          <p:cNvCxnSpPr>
            <a:stCxn id="3" idx="2"/>
            <a:endCxn id="4" idx="0"/>
          </p:cNvCxnSpPr>
          <p:nvPr/>
        </p:nvCxnSpPr>
        <p:spPr>
          <a:xfrm rot="16200000" flipH="1">
            <a:off x="3493166" y="2340767"/>
            <a:ext cx="429946" cy="936646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1 Rectángulo redondeado"/>
          <p:cNvSpPr/>
          <p:nvPr/>
        </p:nvSpPr>
        <p:spPr>
          <a:xfrm>
            <a:off x="431775" y="647799"/>
            <a:ext cx="1728192" cy="93610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mtClean="0"/>
              <a:t>Valores de la comunidad</a:t>
            </a:r>
            <a:endParaRPr lang="es-VE"/>
          </a:p>
        </p:txBody>
      </p:sp>
      <p:cxnSp>
        <p:nvCxnSpPr>
          <p:cNvPr id="30" name="29 Conector curvado"/>
          <p:cNvCxnSpPr>
            <a:stCxn id="20" idx="2"/>
            <a:endCxn id="3" idx="0"/>
          </p:cNvCxnSpPr>
          <p:nvPr/>
        </p:nvCxnSpPr>
        <p:spPr>
          <a:xfrm rot="5400000">
            <a:off x="3949980" y="873740"/>
            <a:ext cx="380144" cy="1800471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2 Rectángulo"/>
          <p:cNvSpPr/>
          <p:nvPr/>
        </p:nvSpPr>
        <p:spPr>
          <a:xfrm>
            <a:off x="2375449" y="1964047"/>
            <a:ext cx="1728734" cy="630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mtClean="0"/>
              <a:t>Respeto</a:t>
            </a:r>
            <a:endParaRPr lang="es-VE"/>
          </a:p>
        </p:txBody>
      </p:sp>
      <p:cxnSp>
        <p:nvCxnSpPr>
          <p:cNvPr id="41" name="40 Conector curvado"/>
          <p:cNvCxnSpPr>
            <a:stCxn id="4" idx="2"/>
            <a:endCxn id="39" idx="0"/>
          </p:cNvCxnSpPr>
          <p:nvPr/>
        </p:nvCxnSpPr>
        <p:spPr>
          <a:xfrm rot="16200000" flipH="1">
            <a:off x="4230468" y="3600127"/>
            <a:ext cx="396044" cy="504056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50 Conector curvado"/>
          <p:cNvCxnSpPr>
            <a:stCxn id="3" idx="2"/>
            <a:endCxn id="5" idx="0"/>
          </p:cNvCxnSpPr>
          <p:nvPr/>
        </p:nvCxnSpPr>
        <p:spPr>
          <a:xfrm rot="5400000">
            <a:off x="2556791" y="2341038"/>
            <a:ext cx="429946" cy="93610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3 Rectángulo"/>
          <p:cNvSpPr/>
          <p:nvPr/>
        </p:nvSpPr>
        <p:spPr>
          <a:xfrm>
            <a:off x="3312095" y="3024063"/>
            <a:ext cx="1728734" cy="630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mtClean="0"/>
              <a:t>Solidaridad</a:t>
            </a:r>
            <a:endParaRPr lang="es-VE"/>
          </a:p>
        </p:txBody>
      </p:sp>
      <p:sp>
        <p:nvSpPr>
          <p:cNvPr id="5" name="4 Rectángulo"/>
          <p:cNvSpPr/>
          <p:nvPr/>
        </p:nvSpPr>
        <p:spPr>
          <a:xfrm>
            <a:off x="1439345" y="3024063"/>
            <a:ext cx="1728734" cy="630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mtClean="0"/>
              <a:t>Compañerismo</a:t>
            </a:r>
            <a:endParaRPr lang="es-VE"/>
          </a:p>
        </p:txBody>
      </p:sp>
      <p:sp>
        <p:nvSpPr>
          <p:cNvPr id="20" name="19 Rectángulo redondeado"/>
          <p:cNvSpPr/>
          <p:nvPr/>
        </p:nvSpPr>
        <p:spPr>
          <a:xfrm>
            <a:off x="4176191" y="647799"/>
            <a:ext cx="1728192" cy="9361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mtClean="0"/>
              <a:t>Valores del equipo</a:t>
            </a:r>
            <a:endParaRPr lang="es-VE"/>
          </a:p>
        </p:txBody>
      </p:sp>
      <p:sp>
        <p:nvSpPr>
          <p:cNvPr id="39" name="38 Rectángulo"/>
          <p:cNvSpPr/>
          <p:nvPr/>
        </p:nvSpPr>
        <p:spPr>
          <a:xfrm>
            <a:off x="3816151" y="4050177"/>
            <a:ext cx="1728734" cy="630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mtClean="0"/>
              <a:t>Tolerancia</a:t>
            </a:r>
            <a:endParaRPr lang="es-VE"/>
          </a:p>
        </p:txBody>
      </p:sp>
      <p:sp>
        <p:nvSpPr>
          <p:cNvPr id="53" name="52 Rectángulo"/>
          <p:cNvSpPr/>
          <p:nvPr/>
        </p:nvSpPr>
        <p:spPr>
          <a:xfrm>
            <a:off x="935289" y="4032175"/>
            <a:ext cx="1728734" cy="630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mtClean="0"/>
              <a:t>Responsabilidad</a:t>
            </a:r>
            <a:endParaRPr lang="es-VE"/>
          </a:p>
        </p:txBody>
      </p:sp>
      <p:cxnSp>
        <p:nvCxnSpPr>
          <p:cNvPr id="55" name="54 Conector curvado"/>
          <p:cNvCxnSpPr>
            <a:stCxn id="5" idx="2"/>
            <a:endCxn id="53" idx="0"/>
          </p:cNvCxnSpPr>
          <p:nvPr/>
        </p:nvCxnSpPr>
        <p:spPr>
          <a:xfrm rot="5400000">
            <a:off x="1862663" y="3591126"/>
            <a:ext cx="378042" cy="504056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56 Rectángulo"/>
          <p:cNvSpPr/>
          <p:nvPr/>
        </p:nvSpPr>
        <p:spPr>
          <a:xfrm>
            <a:off x="4175649" y="5040287"/>
            <a:ext cx="1728734" cy="630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mtClean="0"/>
              <a:t>Paz</a:t>
            </a:r>
            <a:endParaRPr lang="es-VE"/>
          </a:p>
        </p:txBody>
      </p:sp>
      <p:sp>
        <p:nvSpPr>
          <p:cNvPr id="59" name="58 Rectángulo"/>
          <p:cNvSpPr/>
          <p:nvPr/>
        </p:nvSpPr>
        <p:spPr>
          <a:xfrm>
            <a:off x="575791" y="5040287"/>
            <a:ext cx="1728734" cy="630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mtClean="0"/>
              <a:t>Trabajo en</a:t>
            </a:r>
            <a:br>
              <a:rPr lang="es-VE" smtClean="0"/>
            </a:br>
            <a:r>
              <a:rPr lang="es-VE" smtClean="0"/>
              <a:t>Equipo</a:t>
            </a:r>
            <a:endParaRPr lang="es-VE"/>
          </a:p>
        </p:txBody>
      </p:sp>
      <p:cxnSp>
        <p:nvCxnSpPr>
          <p:cNvPr id="61" name="60 Conector curvado"/>
          <p:cNvCxnSpPr>
            <a:stCxn id="53" idx="2"/>
            <a:endCxn id="59" idx="0"/>
          </p:cNvCxnSpPr>
          <p:nvPr/>
        </p:nvCxnSpPr>
        <p:spPr>
          <a:xfrm rot="5400000">
            <a:off x="1430886" y="4671517"/>
            <a:ext cx="378042" cy="35949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62 Conector curvado"/>
          <p:cNvCxnSpPr>
            <a:stCxn id="39" idx="2"/>
            <a:endCxn id="57" idx="0"/>
          </p:cNvCxnSpPr>
          <p:nvPr/>
        </p:nvCxnSpPr>
        <p:spPr>
          <a:xfrm rot="16200000" flipH="1">
            <a:off x="4680247" y="4680518"/>
            <a:ext cx="360040" cy="35949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4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19 Grupo"/>
          <p:cNvGrpSpPr/>
          <p:nvPr/>
        </p:nvGrpSpPr>
        <p:grpSpPr>
          <a:xfrm>
            <a:off x="162945" y="213609"/>
            <a:ext cx="6101478" cy="5330734"/>
            <a:chOff x="162945" y="213609"/>
            <a:chExt cx="6101478" cy="5330734"/>
          </a:xfrm>
        </p:grpSpPr>
        <p:sp>
          <p:nvSpPr>
            <p:cNvPr id="25" name="24 Forma libre"/>
            <p:cNvSpPr/>
            <p:nvPr/>
          </p:nvSpPr>
          <p:spPr>
            <a:xfrm flipH="1">
              <a:off x="1259868" y="819807"/>
              <a:ext cx="1425318" cy="3941379"/>
            </a:xfrm>
            <a:custGeom>
              <a:avLst/>
              <a:gdLst>
                <a:gd name="connsiteX0" fmla="*/ 1592342 w 1623873"/>
                <a:gd name="connsiteY0" fmla="*/ 0 h 3941379"/>
                <a:gd name="connsiteX1" fmla="*/ 25 w 1623873"/>
                <a:gd name="connsiteY1" fmla="*/ 2191407 h 3941379"/>
                <a:gd name="connsiteX2" fmla="*/ 1623873 w 1623873"/>
                <a:gd name="connsiteY2" fmla="*/ 3941379 h 394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3873" h="3941379">
                  <a:moveTo>
                    <a:pt x="1592342" y="0"/>
                  </a:moveTo>
                  <a:cubicBezTo>
                    <a:pt x="793556" y="767255"/>
                    <a:pt x="-5230" y="1534511"/>
                    <a:pt x="25" y="2191407"/>
                  </a:cubicBezTo>
                  <a:cubicBezTo>
                    <a:pt x="5280" y="2848303"/>
                    <a:pt x="814576" y="3394841"/>
                    <a:pt x="1623873" y="3941379"/>
                  </a:cubicBezTo>
                </a:path>
              </a:pathLst>
            </a:cu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cxnSp>
          <p:nvCxnSpPr>
            <p:cNvPr id="22" name="21 Conector recto"/>
            <p:cNvCxnSpPr>
              <a:stCxn id="11" idx="2"/>
              <a:endCxn id="8" idx="0"/>
            </p:cNvCxnSpPr>
            <p:nvPr/>
          </p:nvCxnSpPr>
          <p:spPr>
            <a:xfrm>
              <a:off x="3079269" y="1295871"/>
              <a:ext cx="124814" cy="338437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15 Forma libre"/>
            <p:cNvSpPr/>
            <p:nvPr/>
          </p:nvSpPr>
          <p:spPr>
            <a:xfrm>
              <a:off x="3672135" y="819807"/>
              <a:ext cx="1483189" cy="3941379"/>
            </a:xfrm>
            <a:custGeom>
              <a:avLst/>
              <a:gdLst>
                <a:gd name="connsiteX0" fmla="*/ 1592342 w 1623873"/>
                <a:gd name="connsiteY0" fmla="*/ 0 h 3941379"/>
                <a:gd name="connsiteX1" fmla="*/ 25 w 1623873"/>
                <a:gd name="connsiteY1" fmla="*/ 2191407 h 3941379"/>
                <a:gd name="connsiteX2" fmla="*/ 1623873 w 1623873"/>
                <a:gd name="connsiteY2" fmla="*/ 3941379 h 394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3873" h="3941379">
                  <a:moveTo>
                    <a:pt x="1592342" y="0"/>
                  </a:moveTo>
                  <a:cubicBezTo>
                    <a:pt x="793556" y="767255"/>
                    <a:pt x="-5230" y="1534511"/>
                    <a:pt x="25" y="2191407"/>
                  </a:cubicBezTo>
                  <a:cubicBezTo>
                    <a:pt x="5280" y="2848303"/>
                    <a:pt x="814576" y="3394841"/>
                    <a:pt x="1623873" y="3941379"/>
                  </a:cubicBezTo>
                </a:path>
              </a:pathLst>
            </a:cu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1655911" y="2447999"/>
              <a:ext cx="3096344" cy="100811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mtClean="0"/>
                <a:t>Poco o nulo conocimiento del uso del computador</a:t>
              </a:r>
              <a:endParaRPr lang="es-VE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484581" y="4682387"/>
              <a:ext cx="1550572" cy="86195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mtClean="0"/>
                <a:t>Falta de motivación</a:t>
              </a:r>
              <a:endParaRPr lang="es-VE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2265579" y="4680246"/>
              <a:ext cx="1877008" cy="86409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mtClean="0"/>
                <a:t>Escazo acceso a la información</a:t>
              </a:r>
              <a:endParaRPr lang="es-VE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4413729" y="4682387"/>
              <a:ext cx="1706678" cy="86195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mtClean="0"/>
                <a:t>Falta de equipos informáticos</a:t>
              </a:r>
              <a:endParaRPr lang="es-VE" sz="1600"/>
            </a:p>
          </p:txBody>
        </p:sp>
        <p:sp>
          <p:nvSpPr>
            <p:cNvPr id="10" name="9 Rectángulo redondeado"/>
            <p:cNvSpPr/>
            <p:nvPr/>
          </p:nvSpPr>
          <p:spPr>
            <a:xfrm>
              <a:off x="162945" y="215751"/>
              <a:ext cx="1780998" cy="1079792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600" smtClean="0"/>
                <a:t>Perdida de oportunidades laborales</a:t>
              </a:r>
              <a:endParaRPr lang="es-VE" sz="1400"/>
            </a:p>
          </p:txBody>
        </p:sp>
        <p:sp>
          <p:nvSpPr>
            <p:cNvPr id="11" name="10 Rectángulo redondeado"/>
            <p:cNvSpPr/>
            <p:nvPr/>
          </p:nvSpPr>
          <p:spPr>
            <a:xfrm>
              <a:off x="2087959" y="213609"/>
              <a:ext cx="1982620" cy="1082262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600" smtClean="0"/>
                <a:t>Desconocimiento sobre las ventajas de las TI</a:t>
              </a:r>
              <a:endParaRPr lang="es-VE" sz="140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4176191" y="215750"/>
              <a:ext cx="2088232" cy="1082262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600" smtClean="0"/>
                <a:t>Desaprovechamiento de las herramientas de ofimáticas</a:t>
              </a:r>
              <a:endParaRPr lang="es-VE" sz="1400"/>
            </a:p>
          </p:txBody>
        </p:sp>
      </p:grpSp>
    </p:spTree>
    <p:extLst>
      <p:ext uri="{BB962C8B-B14F-4D97-AF65-F5344CB8AC3E}">
        <p14:creationId xmlns:p14="http://schemas.microsoft.com/office/powerpoint/2010/main" val="11489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52</Words>
  <Application>Microsoft Office PowerPoint</Application>
  <PresentationFormat>Personalizado</PresentationFormat>
  <Paragraphs>16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Noel</cp:lastModifiedBy>
  <cp:revision>28</cp:revision>
  <dcterms:created xsi:type="dcterms:W3CDTF">2020-04-13T19:36:28Z</dcterms:created>
  <dcterms:modified xsi:type="dcterms:W3CDTF">2020-04-18T15:11:57Z</dcterms:modified>
</cp:coreProperties>
</file>