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80175" cy="6480175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32" y="-72"/>
      </p:cViewPr>
      <p:guideLst>
        <p:guide orient="horz" pos="2041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047B2C-6D61-4D35-811D-D0483F0A716F}" type="doc">
      <dgm:prSet loTypeId="urn:microsoft.com/office/officeart/2005/8/layout/radial6" loCatId="relationship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s-VE"/>
        </a:p>
      </dgm:t>
    </dgm:pt>
    <dgm:pt modelId="{415CDA33-1D95-4F98-AE8D-037DDA3D124F}">
      <dgm:prSet phldrT="[Texto]"/>
      <dgm:spPr/>
      <dgm:t>
        <a:bodyPr/>
        <a:lstStyle/>
        <a:p>
          <a:r>
            <a:rPr lang="es-VE" smtClean="0"/>
            <a:t>Valores</a:t>
          </a:r>
          <a:endParaRPr lang="es-VE"/>
        </a:p>
      </dgm:t>
    </dgm:pt>
    <dgm:pt modelId="{FF0A2878-5210-471E-A54A-CDEBA5ABBF41}" type="parTrans" cxnId="{376E91FC-9C26-4474-9F22-703E86E4CD7C}">
      <dgm:prSet/>
      <dgm:spPr/>
      <dgm:t>
        <a:bodyPr/>
        <a:lstStyle/>
        <a:p>
          <a:endParaRPr lang="es-VE"/>
        </a:p>
      </dgm:t>
    </dgm:pt>
    <dgm:pt modelId="{E90474E6-D16D-40DA-B723-E50A862153D2}" type="sibTrans" cxnId="{376E91FC-9C26-4474-9F22-703E86E4CD7C}">
      <dgm:prSet/>
      <dgm:spPr/>
      <dgm:t>
        <a:bodyPr/>
        <a:lstStyle/>
        <a:p>
          <a:endParaRPr lang="es-VE"/>
        </a:p>
      </dgm:t>
    </dgm:pt>
    <dgm:pt modelId="{E93516CA-09A7-4523-B41C-A1416EE1A351}">
      <dgm:prSet phldrT="[Texto]" phldr="1"/>
      <dgm:spPr/>
      <dgm:t>
        <a:bodyPr/>
        <a:lstStyle/>
        <a:p>
          <a:endParaRPr lang="es-VE"/>
        </a:p>
      </dgm:t>
    </dgm:pt>
    <dgm:pt modelId="{DD582AC1-2518-4F3E-B577-1B4D8B8E3DE1}" type="parTrans" cxnId="{42D3D4A2-9524-46F6-B242-70C56D03A0B8}">
      <dgm:prSet/>
      <dgm:spPr/>
      <dgm:t>
        <a:bodyPr/>
        <a:lstStyle/>
        <a:p>
          <a:endParaRPr lang="es-VE"/>
        </a:p>
      </dgm:t>
    </dgm:pt>
    <dgm:pt modelId="{CF114719-143F-48EB-9DDF-CD792EBA831A}" type="sibTrans" cxnId="{42D3D4A2-9524-46F6-B242-70C56D03A0B8}">
      <dgm:prSet/>
      <dgm:spPr/>
      <dgm:t>
        <a:bodyPr/>
        <a:lstStyle/>
        <a:p>
          <a:endParaRPr lang="es-VE"/>
        </a:p>
      </dgm:t>
    </dgm:pt>
    <dgm:pt modelId="{6D682F54-01AE-4EDE-83A4-C0BAEAD9CC49}">
      <dgm:prSet phldrT="[Texto]" phldr="1"/>
      <dgm:spPr/>
      <dgm:t>
        <a:bodyPr/>
        <a:lstStyle/>
        <a:p>
          <a:endParaRPr lang="es-VE"/>
        </a:p>
      </dgm:t>
    </dgm:pt>
    <dgm:pt modelId="{7258FF02-58C8-42EF-AA1B-0B82F2D58636}" type="parTrans" cxnId="{89EA19C5-7528-4F15-BDD2-8CE20AB7ACA2}">
      <dgm:prSet/>
      <dgm:spPr/>
      <dgm:t>
        <a:bodyPr/>
        <a:lstStyle/>
        <a:p>
          <a:endParaRPr lang="es-VE"/>
        </a:p>
      </dgm:t>
    </dgm:pt>
    <dgm:pt modelId="{1D444550-BFD5-4334-A961-9FC760AECEF1}" type="sibTrans" cxnId="{89EA19C5-7528-4F15-BDD2-8CE20AB7ACA2}">
      <dgm:prSet/>
      <dgm:spPr/>
      <dgm:t>
        <a:bodyPr/>
        <a:lstStyle/>
        <a:p>
          <a:endParaRPr lang="es-VE"/>
        </a:p>
      </dgm:t>
    </dgm:pt>
    <dgm:pt modelId="{B02F2FB7-DE8B-4B91-AA7B-A04F52246B98}">
      <dgm:prSet phldrT="[Texto]" phldr="1"/>
      <dgm:spPr/>
      <dgm:t>
        <a:bodyPr/>
        <a:lstStyle/>
        <a:p>
          <a:endParaRPr lang="es-VE"/>
        </a:p>
      </dgm:t>
    </dgm:pt>
    <dgm:pt modelId="{7C0468CF-7CB6-4E9A-A9C0-C4D746A50C6A}" type="parTrans" cxnId="{5B7DEC33-A6EE-4E2F-91DF-47F7CFF5B87C}">
      <dgm:prSet/>
      <dgm:spPr/>
      <dgm:t>
        <a:bodyPr/>
        <a:lstStyle/>
        <a:p>
          <a:endParaRPr lang="es-VE"/>
        </a:p>
      </dgm:t>
    </dgm:pt>
    <dgm:pt modelId="{728A72A2-D84C-45AC-8777-F5D5E477CC0B}" type="sibTrans" cxnId="{5B7DEC33-A6EE-4E2F-91DF-47F7CFF5B87C}">
      <dgm:prSet/>
      <dgm:spPr/>
      <dgm:t>
        <a:bodyPr/>
        <a:lstStyle/>
        <a:p>
          <a:endParaRPr lang="es-VE"/>
        </a:p>
      </dgm:t>
    </dgm:pt>
    <dgm:pt modelId="{9F03BF96-B17F-450A-A3E8-321D422837FC}">
      <dgm:prSet phldrT="[Texto]" phldr="1"/>
      <dgm:spPr/>
      <dgm:t>
        <a:bodyPr/>
        <a:lstStyle/>
        <a:p>
          <a:endParaRPr lang="es-VE"/>
        </a:p>
      </dgm:t>
    </dgm:pt>
    <dgm:pt modelId="{D3E2D511-D3D5-42D2-A16F-831993C524F3}" type="parTrans" cxnId="{8652B078-27A1-4852-B827-C81055ABA084}">
      <dgm:prSet/>
      <dgm:spPr/>
      <dgm:t>
        <a:bodyPr/>
        <a:lstStyle/>
        <a:p>
          <a:endParaRPr lang="es-VE"/>
        </a:p>
      </dgm:t>
    </dgm:pt>
    <dgm:pt modelId="{D8DED154-6BEC-4F89-9465-95DEB3C44D74}" type="sibTrans" cxnId="{8652B078-27A1-4852-B827-C81055ABA084}">
      <dgm:prSet/>
      <dgm:spPr/>
      <dgm:t>
        <a:bodyPr/>
        <a:lstStyle/>
        <a:p>
          <a:endParaRPr lang="es-VE"/>
        </a:p>
      </dgm:t>
    </dgm:pt>
    <dgm:pt modelId="{A0DA08C8-FF24-459F-819F-335B06F575BA}">
      <dgm:prSet phldrT="[Texto]" phldr="1"/>
      <dgm:spPr/>
      <dgm:t>
        <a:bodyPr/>
        <a:lstStyle/>
        <a:p>
          <a:endParaRPr lang="es-VE"/>
        </a:p>
      </dgm:t>
    </dgm:pt>
    <dgm:pt modelId="{3220B5BD-2B2E-4251-BD4E-6616715C4994}" type="parTrans" cxnId="{A7073910-0A35-4028-8A10-AC2265166791}">
      <dgm:prSet/>
      <dgm:spPr/>
      <dgm:t>
        <a:bodyPr/>
        <a:lstStyle/>
        <a:p>
          <a:endParaRPr lang="es-VE"/>
        </a:p>
      </dgm:t>
    </dgm:pt>
    <dgm:pt modelId="{5C7D3A1A-B136-43F9-912C-CECAD6949CB7}" type="sibTrans" cxnId="{A7073910-0A35-4028-8A10-AC2265166791}">
      <dgm:prSet/>
      <dgm:spPr/>
      <dgm:t>
        <a:bodyPr/>
        <a:lstStyle/>
        <a:p>
          <a:endParaRPr lang="es-VE"/>
        </a:p>
      </dgm:t>
    </dgm:pt>
    <dgm:pt modelId="{470F28C0-A790-42BF-AF1E-AFECE663E772}">
      <dgm:prSet phldrT="[Texto]" phldr="1"/>
      <dgm:spPr/>
      <dgm:t>
        <a:bodyPr/>
        <a:lstStyle/>
        <a:p>
          <a:endParaRPr lang="es-VE"/>
        </a:p>
      </dgm:t>
    </dgm:pt>
    <dgm:pt modelId="{FFC67CA5-6F94-44D0-8FAA-C5E484179EBD}" type="parTrans" cxnId="{A880321C-2482-4DC1-88D6-14247E36733D}">
      <dgm:prSet/>
      <dgm:spPr/>
      <dgm:t>
        <a:bodyPr/>
        <a:lstStyle/>
        <a:p>
          <a:endParaRPr lang="es-VE"/>
        </a:p>
      </dgm:t>
    </dgm:pt>
    <dgm:pt modelId="{6126F493-F57E-4C55-84D9-31EE1F459F66}" type="sibTrans" cxnId="{A880321C-2482-4DC1-88D6-14247E36733D}">
      <dgm:prSet/>
      <dgm:spPr/>
      <dgm:t>
        <a:bodyPr/>
        <a:lstStyle/>
        <a:p>
          <a:endParaRPr lang="es-VE"/>
        </a:p>
      </dgm:t>
    </dgm:pt>
    <dgm:pt modelId="{DE1E8833-DF46-47D0-8C94-49DC00168A57}" type="pres">
      <dgm:prSet presAssocID="{3F047B2C-6D61-4D35-811D-D0483F0A716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11DA4E3-0C68-478B-AC89-E3DDBD3A9B75}" type="pres">
      <dgm:prSet presAssocID="{415CDA33-1D95-4F98-AE8D-037DDA3D124F}" presName="centerShape" presStyleLbl="node0" presStyleIdx="0" presStyleCnt="1"/>
      <dgm:spPr/>
    </dgm:pt>
    <dgm:pt modelId="{C626C085-858B-485A-B724-8D4978EE9E69}" type="pres">
      <dgm:prSet presAssocID="{E93516CA-09A7-4523-B41C-A1416EE1A351}" presName="node" presStyleLbl="node1" presStyleIdx="0" presStyleCnt="6">
        <dgm:presLayoutVars>
          <dgm:bulletEnabled val="1"/>
        </dgm:presLayoutVars>
      </dgm:prSet>
      <dgm:spPr/>
    </dgm:pt>
    <dgm:pt modelId="{5819F3A8-596A-46FD-BEAB-38A988AFEE8D}" type="pres">
      <dgm:prSet presAssocID="{E93516CA-09A7-4523-B41C-A1416EE1A351}" presName="dummy" presStyleCnt="0"/>
      <dgm:spPr/>
    </dgm:pt>
    <dgm:pt modelId="{1F9637B5-FF3E-4491-B62E-0494C7862DC1}" type="pres">
      <dgm:prSet presAssocID="{CF114719-143F-48EB-9DDF-CD792EBA831A}" presName="sibTrans" presStyleLbl="sibTrans2D1" presStyleIdx="0" presStyleCnt="6"/>
      <dgm:spPr/>
    </dgm:pt>
    <dgm:pt modelId="{44E130B8-59E8-40ED-9F1E-BF2348E2B8FB}" type="pres">
      <dgm:prSet presAssocID="{6D682F54-01AE-4EDE-83A4-C0BAEAD9CC49}" presName="node" presStyleLbl="node1" presStyleIdx="1" presStyleCnt="6">
        <dgm:presLayoutVars>
          <dgm:bulletEnabled val="1"/>
        </dgm:presLayoutVars>
      </dgm:prSet>
      <dgm:spPr/>
    </dgm:pt>
    <dgm:pt modelId="{84D6E5C3-3E4D-42DE-940E-C4850EE9A819}" type="pres">
      <dgm:prSet presAssocID="{6D682F54-01AE-4EDE-83A4-C0BAEAD9CC49}" presName="dummy" presStyleCnt="0"/>
      <dgm:spPr/>
    </dgm:pt>
    <dgm:pt modelId="{B2F17477-902C-4371-BB3F-D39E45FECA44}" type="pres">
      <dgm:prSet presAssocID="{1D444550-BFD5-4334-A961-9FC760AECEF1}" presName="sibTrans" presStyleLbl="sibTrans2D1" presStyleIdx="1" presStyleCnt="6"/>
      <dgm:spPr/>
    </dgm:pt>
    <dgm:pt modelId="{CF003320-5D3F-4AF1-ACB5-F07C9E830E19}" type="pres">
      <dgm:prSet presAssocID="{B02F2FB7-DE8B-4B91-AA7B-A04F52246B98}" presName="node" presStyleLbl="node1" presStyleIdx="2" presStyleCnt="6">
        <dgm:presLayoutVars>
          <dgm:bulletEnabled val="1"/>
        </dgm:presLayoutVars>
      </dgm:prSet>
      <dgm:spPr/>
    </dgm:pt>
    <dgm:pt modelId="{C2A79D16-A424-463C-AFDE-CCD367B35299}" type="pres">
      <dgm:prSet presAssocID="{B02F2FB7-DE8B-4B91-AA7B-A04F52246B98}" presName="dummy" presStyleCnt="0"/>
      <dgm:spPr/>
    </dgm:pt>
    <dgm:pt modelId="{44D39CEC-E9F0-42F3-93D4-DFE4DFC8B7CA}" type="pres">
      <dgm:prSet presAssocID="{728A72A2-D84C-45AC-8777-F5D5E477CC0B}" presName="sibTrans" presStyleLbl="sibTrans2D1" presStyleIdx="2" presStyleCnt="6"/>
      <dgm:spPr/>
    </dgm:pt>
    <dgm:pt modelId="{1B3DB9D4-A080-44F0-9417-A897D436FD1D}" type="pres">
      <dgm:prSet presAssocID="{9F03BF96-B17F-450A-A3E8-321D422837FC}" presName="node" presStyleLbl="node1" presStyleIdx="3" presStyleCnt="6">
        <dgm:presLayoutVars>
          <dgm:bulletEnabled val="1"/>
        </dgm:presLayoutVars>
      </dgm:prSet>
      <dgm:spPr/>
    </dgm:pt>
    <dgm:pt modelId="{55CBCD9A-6454-4141-BBDB-4598A36E21E6}" type="pres">
      <dgm:prSet presAssocID="{9F03BF96-B17F-450A-A3E8-321D422837FC}" presName="dummy" presStyleCnt="0"/>
      <dgm:spPr/>
    </dgm:pt>
    <dgm:pt modelId="{939E9149-3A67-4770-9B67-3B0AF18B9E65}" type="pres">
      <dgm:prSet presAssocID="{D8DED154-6BEC-4F89-9465-95DEB3C44D74}" presName="sibTrans" presStyleLbl="sibTrans2D1" presStyleIdx="3" presStyleCnt="6"/>
      <dgm:spPr/>
    </dgm:pt>
    <dgm:pt modelId="{E8A3C841-BD94-4E0D-B243-08E6D78BABF9}" type="pres">
      <dgm:prSet presAssocID="{470F28C0-A790-42BF-AF1E-AFECE663E772}" presName="node" presStyleLbl="node1" presStyleIdx="4" presStyleCnt="6">
        <dgm:presLayoutVars>
          <dgm:bulletEnabled val="1"/>
        </dgm:presLayoutVars>
      </dgm:prSet>
      <dgm:spPr/>
    </dgm:pt>
    <dgm:pt modelId="{55D625F0-2710-4DEE-9A31-E7E95B4D112B}" type="pres">
      <dgm:prSet presAssocID="{470F28C0-A790-42BF-AF1E-AFECE663E772}" presName="dummy" presStyleCnt="0"/>
      <dgm:spPr/>
    </dgm:pt>
    <dgm:pt modelId="{61134E27-00FC-4E80-AA54-9F466FD5FC09}" type="pres">
      <dgm:prSet presAssocID="{6126F493-F57E-4C55-84D9-31EE1F459F66}" presName="sibTrans" presStyleLbl="sibTrans2D1" presStyleIdx="4" presStyleCnt="6"/>
      <dgm:spPr/>
    </dgm:pt>
    <dgm:pt modelId="{2FA75ABF-48B3-4620-8CB3-A0EAAF4B0FF0}" type="pres">
      <dgm:prSet presAssocID="{A0DA08C8-FF24-459F-819F-335B06F575BA}" presName="node" presStyleLbl="node1" presStyleIdx="5" presStyleCnt="6">
        <dgm:presLayoutVars>
          <dgm:bulletEnabled val="1"/>
        </dgm:presLayoutVars>
      </dgm:prSet>
      <dgm:spPr/>
    </dgm:pt>
    <dgm:pt modelId="{742C04FA-955D-492A-8CBC-20E6C97AB4E9}" type="pres">
      <dgm:prSet presAssocID="{A0DA08C8-FF24-459F-819F-335B06F575BA}" presName="dummy" presStyleCnt="0"/>
      <dgm:spPr/>
    </dgm:pt>
    <dgm:pt modelId="{58D4214C-2111-4000-8530-9055AFDF8B50}" type="pres">
      <dgm:prSet presAssocID="{5C7D3A1A-B136-43F9-912C-CECAD6949CB7}" presName="sibTrans" presStyleLbl="sibTrans2D1" presStyleIdx="5" presStyleCnt="6"/>
      <dgm:spPr/>
    </dgm:pt>
  </dgm:ptLst>
  <dgm:cxnLst>
    <dgm:cxn modelId="{46ECF82F-07AB-45D6-A9AB-81A67C068958}" type="presOf" srcId="{A0DA08C8-FF24-459F-819F-335B06F575BA}" destId="{2FA75ABF-48B3-4620-8CB3-A0EAAF4B0FF0}" srcOrd="0" destOrd="0" presId="urn:microsoft.com/office/officeart/2005/8/layout/radial6"/>
    <dgm:cxn modelId="{D1F5FA6E-D764-484C-A777-0F3CA5E51383}" type="presOf" srcId="{CF114719-143F-48EB-9DDF-CD792EBA831A}" destId="{1F9637B5-FF3E-4491-B62E-0494C7862DC1}" srcOrd="0" destOrd="0" presId="urn:microsoft.com/office/officeart/2005/8/layout/radial6"/>
    <dgm:cxn modelId="{1DFC7B58-B82D-4708-8B66-1EA05D77AF82}" type="presOf" srcId="{9F03BF96-B17F-450A-A3E8-321D422837FC}" destId="{1B3DB9D4-A080-44F0-9417-A897D436FD1D}" srcOrd="0" destOrd="0" presId="urn:microsoft.com/office/officeart/2005/8/layout/radial6"/>
    <dgm:cxn modelId="{8652B078-27A1-4852-B827-C81055ABA084}" srcId="{415CDA33-1D95-4F98-AE8D-037DDA3D124F}" destId="{9F03BF96-B17F-450A-A3E8-321D422837FC}" srcOrd="3" destOrd="0" parTransId="{D3E2D511-D3D5-42D2-A16F-831993C524F3}" sibTransId="{D8DED154-6BEC-4F89-9465-95DEB3C44D74}"/>
    <dgm:cxn modelId="{F3D4F01C-7EEC-41B7-A148-C2905F304D4C}" type="presOf" srcId="{470F28C0-A790-42BF-AF1E-AFECE663E772}" destId="{E8A3C841-BD94-4E0D-B243-08E6D78BABF9}" srcOrd="0" destOrd="0" presId="urn:microsoft.com/office/officeart/2005/8/layout/radial6"/>
    <dgm:cxn modelId="{1255F2EE-A48F-481D-BBA9-B4C3912D3561}" type="presOf" srcId="{6D682F54-01AE-4EDE-83A4-C0BAEAD9CC49}" destId="{44E130B8-59E8-40ED-9F1E-BF2348E2B8FB}" srcOrd="0" destOrd="0" presId="urn:microsoft.com/office/officeart/2005/8/layout/radial6"/>
    <dgm:cxn modelId="{D9128412-C10E-4222-AF31-8EA14570C6C2}" type="presOf" srcId="{D8DED154-6BEC-4F89-9465-95DEB3C44D74}" destId="{939E9149-3A67-4770-9B67-3B0AF18B9E65}" srcOrd="0" destOrd="0" presId="urn:microsoft.com/office/officeart/2005/8/layout/radial6"/>
    <dgm:cxn modelId="{5B7DEC33-A6EE-4E2F-91DF-47F7CFF5B87C}" srcId="{415CDA33-1D95-4F98-AE8D-037DDA3D124F}" destId="{B02F2FB7-DE8B-4B91-AA7B-A04F52246B98}" srcOrd="2" destOrd="0" parTransId="{7C0468CF-7CB6-4E9A-A9C0-C4D746A50C6A}" sibTransId="{728A72A2-D84C-45AC-8777-F5D5E477CC0B}"/>
    <dgm:cxn modelId="{A880321C-2482-4DC1-88D6-14247E36733D}" srcId="{415CDA33-1D95-4F98-AE8D-037DDA3D124F}" destId="{470F28C0-A790-42BF-AF1E-AFECE663E772}" srcOrd="4" destOrd="0" parTransId="{FFC67CA5-6F94-44D0-8FAA-C5E484179EBD}" sibTransId="{6126F493-F57E-4C55-84D9-31EE1F459F66}"/>
    <dgm:cxn modelId="{A9636163-4C21-47B7-97D4-6B25217F60FB}" type="presOf" srcId="{6126F493-F57E-4C55-84D9-31EE1F459F66}" destId="{61134E27-00FC-4E80-AA54-9F466FD5FC09}" srcOrd="0" destOrd="0" presId="urn:microsoft.com/office/officeart/2005/8/layout/radial6"/>
    <dgm:cxn modelId="{A7073910-0A35-4028-8A10-AC2265166791}" srcId="{415CDA33-1D95-4F98-AE8D-037DDA3D124F}" destId="{A0DA08C8-FF24-459F-819F-335B06F575BA}" srcOrd="5" destOrd="0" parTransId="{3220B5BD-2B2E-4251-BD4E-6616715C4994}" sibTransId="{5C7D3A1A-B136-43F9-912C-CECAD6949CB7}"/>
    <dgm:cxn modelId="{42D3D4A2-9524-46F6-B242-70C56D03A0B8}" srcId="{415CDA33-1D95-4F98-AE8D-037DDA3D124F}" destId="{E93516CA-09A7-4523-B41C-A1416EE1A351}" srcOrd="0" destOrd="0" parTransId="{DD582AC1-2518-4F3E-B577-1B4D8B8E3DE1}" sibTransId="{CF114719-143F-48EB-9DDF-CD792EBA831A}"/>
    <dgm:cxn modelId="{708E6278-B3CE-4343-87C1-051C74BF8C1D}" type="presOf" srcId="{728A72A2-D84C-45AC-8777-F5D5E477CC0B}" destId="{44D39CEC-E9F0-42F3-93D4-DFE4DFC8B7CA}" srcOrd="0" destOrd="0" presId="urn:microsoft.com/office/officeart/2005/8/layout/radial6"/>
    <dgm:cxn modelId="{6D78830A-1D50-4D67-9DE9-97D836B8BD6A}" type="presOf" srcId="{415CDA33-1D95-4F98-AE8D-037DDA3D124F}" destId="{F11DA4E3-0C68-478B-AC89-E3DDBD3A9B75}" srcOrd="0" destOrd="0" presId="urn:microsoft.com/office/officeart/2005/8/layout/radial6"/>
    <dgm:cxn modelId="{68ED77B8-BF9D-4A57-B43A-96885B12630B}" type="presOf" srcId="{5C7D3A1A-B136-43F9-912C-CECAD6949CB7}" destId="{58D4214C-2111-4000-8530-9055AFDF8B50}" srcOrd="0" destOrd="0" presId="urn:microsoft.com/office/officeart/2005/8/layout/radial6"/>
    <dgm:cxn modelId="{CD308CEF-A8CE-40C1-BD98-326D33F53F63}" type="presOf" srcId="{1D444550-BFD5-4334-A961-9FC760AECEF1}" destId="{B2F17477-902C-4371-BB3F-D39E45FECA44}" srcOrd="0" destOrd="0" presId="urn:microsoft.com/office/officeart/2005/8/layout/radial6"/>
    <dgm:cxn modelId="{ACD6047B-B6C7-46AB-BEF6-E4794434CA3A}" type="presOf" srcId="{B02F2FB7-DE8B-4B91-AA7B-A04F52246B98}" destId="{CF003320-5D3F-4AF1-ACB5-F07C9E830E19}" srcOrd="0" destOrd="0" presId="urn:microsoft.com/office/officeart/2005/8/layout/radial6"/>
    <dgm:cxn modelId="{89EA19C5-7528-4F15-BDD2-8CE20AB7ACA2}" srcId="{415CDA33-1D95-4F98-AE8D-037DDA3D124F}" destId="{6D682F54-01AE-4EDE-83A4-C0BAEAD9CC49}" srcOrd="1" destOrd="0" parTransId="{7258FF02-58C8-42EF-AA1B-0B82F2D58636}" sibTransId="{1D444550-BFD5-4334-A961-9FC760AECEF1}"/>
    <dgm:cxn modelId="{7144C5A8-57A6-4084-870A-73FE42EF0C17}" type="presOf" srcId="{3F047B2C-6D61-4D35-811D-D0483F0A716F}" destId="{DE1E8833-DF46-47D0-8C94-49DC00168A57}" srcOrd="0" destOrd="0" presId="urn:microsoft.com/office/officeart/2005/8/layout/radial6"/>
    <dgm:cxn modelId="{376E91FC-9C26-4474-9F22-703E86E4CD7C}" srcId="{3F047B2C-6D61-4D35-811D-D0483F0A716F}" destId="{415CDA33-1D95-4F98-AE8D-037DDA3D124F}" srcOrd="0" destOrd="0" parTransId="{FF0A2878-5210-471E-A54A-CDEBA5ABBF41}" sibTransId="{E90474E6-D16D-40DA-B723-E50A862153D2}"/>
    <dgm:cxn modelId="{DA9A6F52-426F-47D1-8691-AFA9133CBD11}" type="presOf" srcId="{E93516CA-09A7-4523-B41C-A1416EE1A351}" destId="{C626C085-858B-485A-B724-8D4978EE9E69}" srcOrd="0" destOrd="0" presId="urn:microsoft.com/office/officeart/2005/8/layout/radial6"/>
    <dgm:cxn modelId="{5829EA92-4022-41B4-8318-131532B5A530}" type="presParOf" srcId="{DE1E8833-DF46-47D0-8C94-49DC00168A57}" destId="{F11DA4E3-0C68-478B-AC89-E3DDBD3A9B75}" srcOrd="0" destOrd="0" presId="urn:microsoft.com/office/officeart/2005/8/layout/radial6"/>
    <dgm:cxn modelId="{9E71FC92-B5DF-4EB5-872E-83B81A0C6A59}" type="presParOf" srcId="{DE1E8833-DF46-47D0-8C94-49DC00168A57}" destId="{C626C085-858B-485A-B724-8D4978EE9E69}" srcOrd="1" destOrd="0" presId="urn:microsoft.com/office/officeart/2005/8/layout/radial6"/>
    <dgm:cxn modelId="{5778F559-C508-4386-B6E0-09F6903CF9DD}" type="presParOf" srcId="{DE1E8833-DF46-47D0-8C94-49DC00168A57}" destId="{5819F3A8-596A-46FD-BEAB-38A988AFEE8D}" srcOrd="2" destOrd="0" presId="urn:microsoft.com/office/officeart/2005/8/layout/radial6"/>
    <dgm:cxn modelId="{E5EA707C-1C98-4AB4-9A69-EE802CEF3E17}" type="presParOf" srcId="{DE1E8833-DF46-47D0-8C94-49DC00168A57}" destId="{1F9637B5-FF3E-4491-B62E-0494C7862DC1}" srcOrd="3" destOrd="0" presId="urn:microsoft.com/office/officeart/2005/8/layout/radial6"/>
    <dgm:cxn modelId="{B5242140-E49A-44AA-8092-945E9CB12699}" type="presParOf" srcId="{DE1E8833-DF46-47D0-8C94-49DC00168A57}" destId="{44E130B8-59E8-40ED-9F1E-BF2348E2B8FB}" srcOrd="4" destOrd="0" presId="urn:microsoft.com/office/officeart/2005/8/layout/radial6"/>
    <dgm:cxn modelId="{1370AC58-2623-4EA9-ABC3-05B4EED9C443}" type="presParOf" srcId="{DE1E8833-DF46-47D0-8C94-49DC00168A57}" destId="{84D6E5C3-3E4D-42DE-940E-C4850EE9A819}" srcOrd="5" destOrd="0" presId="urn:microsoft.com/office/officeart/2005/8/layout/radial6"/>
    <dgm:cxn modelId="{F5F9F820-8899-468F-89C3-829876C8C95B}" type="presParOf" srcId="{DE1E8833-DF46-47D0-8C94-49DC00168A57}" destId="{B2F17477-902C-4371-BB3F-D39E45FECA44}" srcOrd="6" destOrd="0" presId="urn:microsoft.com/office/officeart/2005/8/layout/radial6"/>
    <dgm:cxn modelId="{1A80B7CF-8B02-4714-99F5-A6544276AFDB}" type="presParOf" srcId="{DE1E8833-DF46-47D0-8C94-49DC00168A57}" destId="{CF003320-5D3F-4AF1-ACB5-F07C9E830E19}" srcOrd="7" destOrd="0" presId="urn:microsoft.com/office/officeart/2005/8/layout/radial6"/>
    <dgm:cxn modelId="{69AB859F-FA59-48D7-A6E1-823B212F7A5D}" type="presParOf" srcId="{DE1E8833-DF46-47D0-8C94-49DC00168A57}" destId="{C2A79D16-A424-463C-AFDE-CCD367B35299}" srcOrd="8" destOrd="0" presId="urn:microsoft.com/office/officeart/2005/8/layout/radial6"/>
    <dgm:cxn modelId="{31CE8790-C7F8-4BCA-806A-B1BD497BE8C0}" type="presParOf" srcId="{DE1E8833-DF46-47D0-8C94-49DC00168A57}" destId="{44D39CEC-E9F0-42F3-93D4-DFE4DFC8B7CA}" srcOrd="9" destOrd="0" presId="urn:microsoft.com/office/officeart/2005/8/layout/radial6"/>
    <dgm:cxn modelId="{EE1179E5-B97B-4033-8CFC-38FF072C5A92}" type="presParOf" srcId="{DE1E8833-DF46-47D0-8C94-49DC00168A57}" destId="{1B3DB9D4-A080-44F0-9417-A897D436FD1D}" srcOrd="10" destOrd="0" presId="urn:microsoft.com/office/officeart/2005/8/layout/radial6"/>
    <dgm:cxn modelId="{DD08F089-B03D-4812-9AF8-F5CA027A5314}" type="presParOf" srcId="{DE1E8833-DF46-47D0-8C94-49DC00168A57}" destId="{55CBCD9A-6454-4141-BBDB-4598A36E21E6}" srcOrd="11" destOrd="0" presId="urn:microsoft.com/office/officeart/2005/8/layout/radial6"/>
    <dgm:cxn modelId="{2D98C67A-AAA3-44CE-94DB-E8055E8C9C43}" type="presParOf" srcId="{DE1E8833-DF46-47D0-8C94-49DC00168A57}" destId="{939E9149-3A67-4770-9B67-3B0AF18B9E65}" srcOrd="12" destOrd="0" presId="urn:microsoft.com/office/officeart/2005/8/layout/radial6"/>
    <dgm:cxn modelId="{D58C8B86-839C-41CB-BD61-B0C10BB0F597}" type="presParOf" srcId="{DE1E8833-DF46-47D0-8C94-49DC00168A57}" destId="{E8A3C841-BD94-4E0D-B243-08E6D78BABF9}" srcOrd="13" destOrd="0" presId="urn:microsoft.com/office/officeart/2005/8/layout/radial6"/>
    <dgm:cxn modelId="{ACBA3BBF-C41E-47F7-9A66-86B9FEC91F0F}" type="presParOf" srcId="{DE1E8833-DF46-47D0-8C94-49DC00168A57}" destId="{55D625F0-2710-4DEE-9A31-E7E95B4D112B}" srcOrd="14" destOrd="0" presId="urn:microsoft.com/office/officeart/2005/8/layout/radial6"/>
    <dgm:cxn modelId="{2936CD07-05A9-467D-8DDB-88E7678E419D}" type="presParOf" srcId="{DE1E8833-DF46-47D0-8C94-49DC00168A57}" destId="{61134E27-00FC-4E80-AA54-9F466FD5FC09}" srcOrd="15" destOrd="0" presId="urn:microsoft.com/office/officeart/2005/8/layout/radial6"/>
    <dgm:cxn modelId="{BBB1D7FA-75D5-4F2E-8252-14970DDDDEC9}" type="presParOf" srcId="{DE1E8833-DF46-47D0-8C94-49DC00168A57}" destId="{2FA75ABF-48B3-4620-8CB3-A0EAAF4B0FF0}" srcOrd="16" destOrd="0" presId="urn:microsoft.com/office/officeart/2005/8/layout/radial6"/>
    <dgm:cxn modelId="{157008DD-3F80-45E0-82D0-4B0371134EBC}" type="presParOf" srcId="{DE1E8833-DF46-47D0-8C94-49DC00168A57}" destId="{742C04FA-955D-492A-8CBC-20E6C97AB4E9}" srcOrd="17" destOrd="0" presId="urn:microsoft.com/office/officeart/2005/8/layout/radial6"/>
    <dgm:cxn modelId="{54642013-91B2-4B81-B08B-6D548558D0B4}" type="presParOf" srcId="{DE1E8833-DF46-47D0-8C94-49DC00168A57}" destId="{58D4214C-2111-4000-8530-9055AFDF8B50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4214C-2111-4000-8530-9055AFDF8B50}">
      <dsp:nvSpPr>
        <dsp:cNvPr id="0" name=""/>
        <dsp:cNvSpPr/>
      </dsp:nvSpPr>
      <dsp:spPr>
        <a:xfrm>
          <a:off x="755105" y="683097"/>
          <a:ext cx="4682476" cy="4682476"/>
        </a:xfrm>
        <a:prstGeom prst="blockArc">
          <a:avLst>
            <a:gd name="adj1" fmla="val 12600000"/>
            <a:gd name="adj2" fmla="val 16200000"/>
            <a:gd name="adj3" fmla="val 4517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1134E27-00FC-4E80-AA54-9F466FD5FC09}">
      <dsp:nvSpPr>
        <dsp:cNvPr id="0" name=""/>
        <dsp:cNvSpPr/>
      </dsp:nvSpPr>
      <dsp:spPr>
        <a:xfrm>
          <a:off x="755105" y="683097"/>
          <a:ext cx="4682476" cy="4682476"/>
        </a:xfrm>
        <a:prstGeom prst="blockArc">
          <a:avLst>
            <a:gd name="adj1" fmla="val 9000000"/>
            <a:gd name="adj2" fmla="val 12600000"/>
            <a:gd name="adj3" fmla="val 4517"/>
          </a:avLst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39E9149-3A67-4770-9B67-3B0AF18B9E65}">
      <dsp:nvSpPr>
        <dsp:cNvPr id="0" name=""/>
        <dsp:cNvSpPr/>
      </dsp:nvSpPr>
      <dsp:spPr>
        <a:xfrm>
          <a:off x="755105" y="683097"/>
          <a:ext cx="4682476" cy="4682476"/>
        </a:xfrm>
        <a:prstGeom prst="blockArc">
          <a:avLst>
            <a:gd name="adj1" fmla="val 5400000"/>
            <a:gd name="adj2" fmla="val 9000000"/>
            <a:gd name="adj3" fmla="val 4517"/>
          </a:avLst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4D39CEC-E9F0-42F3-93D4-DFE4DFC8B7CA}">
      <dsp:nvSpPr>
        <dsp:cNvPr id="0" name=""/>
        <dsp:cNvSpPr/>
      </dsp:nvSpPr>
      <dsp:spPr>
        <a:xfrm>
          <a:off x="755105" y="683097"/>
          <a:ext cx="4682476" cy="4682476"/>
        </a:xfrm>
        <a:prstGeom prst="blockArc">
          <a:avLst>
            <a:gd name="adj1" fmla="val 1800000"/>
            <a:gd name="adj2" fmla="val 5400000"/>
            <a:gd name="adj3" fmla="val 4517"/>
          </a:avLst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2F17477-902C-4371-BB3F-D39E45FECA44}">
      <dsp:nvSpPr>
        <dsp:cNvPr id="0" name=""/>
        <dsp:cNvSpPr/>
      </dsp:nvSpPr>
      <dsp:spPr>
        <a:xfrm>
          <a:off x="755105" y="683097"/>
          <a:ext cx="4682476" cy="4682476"/>
        </a:xfrm>
        <a:prstGeom prst="blockArc">
          <a:avLst>
            <a:gd name="adj1" fmla="val 19800000"/>
            <a:gd name="adj2" fmla="val 1800000"/>
            <a:gd name="adj3" fmla="val 4517"/>
          </a:avLst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9637B5-FF3E-4491-B62E-0494C7862DC1}">
      <dsp:nvSpPr>
        <dsp:cNvPr id="0" name=""/>
        <dsp:cNvSpPr/>
      </dsp:nvSpPr>
      <dsp:spPr>
        <a:xfrm>
          <a:off x="755105" y="683097"/>
          <a:ext cx="4682476" cy="4682476"/>
        </a:xfrm>
        <a:prstGeom prst="blockArc">
          <a:avLst>
            <a:gd name="adj1" fmla="val 16200000"/>
            <a:gd name="adj2" fmla="val 19800000"/>
            <a:gd name="adj3" fmla="val 451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11DA4E3-0C68-478B-AC89-E3DDBD3A9B75}">
      <dsp:nvSpPr>
        <dsp:cNvPr id="0" name=""/>
        <dsp:cNvSpPr/>
      </dsp:nvSpPr>
      <dsp:spPr>
        <a:xfrm>
          <a:off x="2047094" y="1975086"/>
          <a:ext cx="2098498" cy="20984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3600" kern="1200" smtClean="0"/>
            <a:t>Valores</a:t>
          </a:r>
          <a:endParaRPr lang="es-VE" sz="3600" kern="1200"/>
        </a:p>
      </dsp:txBody>
      <dsp:txXfrm>
        <a:off x="2354412" y="2282404"/>
        <a:ext cx="1483862" cy="1483862"/>
      </dsp:txXfrm>
    </dsp:sp>
    <dsp:sp modelId="{C626C085-858B-485A-B724-8D4978EE9E69}">
      <dsp:nvSpPr>
        <dsp:cNvPr id="0" name=""/>
        <dsp:cNvSpPr/>
      </dsp:nvSpPr>
      <dsp:spPr>
        <a:xfrm>
          <a:off x="2361869" y="1505"/>
          <a:ext cx="1468949" cy="146894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VE" sz="2700" kern="1200"/>
        </a:p>
      </dsp:txBody>
      <dsp:txXfrm>
        <a:off x="2576992" y="216628"/>
        <a:ext cx="1038703" cy="1038703"/>
      </dsp:txXfrm>
    </dsp:sp>
    <dsp:sp modelId="{44E130B8-59E8-40ED-9F1E-BF2348E2B8FB}">
      <dsp:nvSpPr>
        <dsp:cNvPr id="0" name=""/>
        <dsp:cNvSpPr/>
      </dsp:nvSpPr>
      <dsp:spPr>
        <a:xfrm>
          <a:off x="4343643" y="1145683"/>
          <a:ext cx="1468949" cy="1468949"/>
        </a:xfrm>
        <a:prstGeom prst="ellipse">
          <a:avLst/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VE" sz="2700" kern="1200"/>
        </a:p>
      </dsp:txBody>
      <dsp:txXfrm>
        <a:off x="4558766" y="1360806"/>
        <a:ext cx="1038703" cy="1038703"/>
      </dsp:txXfrm>
    </dsp:sp>
    <dsp:sp modelId="{CF003320-5D3F-4AF1-ACB5-F07C9E830E19}">
      <dsp:nvSpPr>
        <dsp:cNvPr id="0" name=""/>
        <dsp:cNvSpPr/>
      </dsp:nvSpPr>
      <dsp:spPr>
        <a:xfrm>
          <a:off x="4343643" y="3434039"/>
          <a:ext cx="1468949" cy="1468949"/>
        </a:xfrm>
        <a:prstGeom prst="ellipse">
          <a:avLst/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VE" sz="2700" kern="1200"/>
        </a:p>
      </dsp:txBody>
      <dsp:txXfrm>
        <a:off x="4558766" y="3649162"/>
        <a:ext cx="1038703" cy="1038703"/>
      </dsp:txXfrm>
    </dsp:sp>
    <dsp:sp modelId="{1B3DB9D4-A080-44F0-9417-A897D436FD1D}">
      <dsp:nvSpPr>
        <dsp:cNvPr id="0" name=""/>
        <dsp:cNvSpPr/>
      </dsp:nvSpPr>
      <dsp:spPr>
        <a:xfrm>
          <a:off x="2361869" y="4578217"/>
          <a:ext cx="1468949" cy="1468949"/>
        </a:xfrm>
        <a:prstGeom prst="ellipse">
          <a:avLst/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VE" sz="2700" kern="1200"/>
        </a:p>
      </dsp:txBody>
      <dsp:txXfrm>
        <a:off x="2576992" y="4793340"/>
        <a:ext cx="1038703" cy="1038703"/>
      </dsp:txXfrm>
    </dsp:sp>
    <dsp:sp modelId="{E8A3C841-BD94-4E0D-B243-08E6D78BABF9}">
      <dsp:nvSpPr>
        <dsp:cNvPr id="0" name=""/>
        <dsp:cNvSpPr/>
      </dsp:nvSpPr>
      <dsp:spPr>
        <a:xfrm>
          <a:off x="380094" y="3434039"/>
          <a:ext cx="1468949" cy="1468949"/>
        </a:xfrm>
        <a:prstGeom prst="ellipse">
          <a:avLst/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VE" sz="2700" kern="1200"/>
        </a:p>
      </dsp:txBody>
      <dsp:txXfrm>
        <a:off x="595217" y="3649162"/>
        <a:ext cx="1038703" cy="1038703"/>
      </dsp:txXfrm>
    </dsp:sp>
    <dsp:sp modelId="{2FA75ABF-48B3-4620-8CB3-A0EAAF4B0FF0}">
      <dsp:nvSpPr>
        <dsp:cNvPr id="0" name=""/>
        <dsp:cNvSpPr/>
      </dsp:nvSpPr>
      <dsp:spPr>
        <a:xfrm>
          <a:off x="380094" y="1145683"/>
          <a:ext cx="1468949" cy="1468949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VE" sz="2700" kern="1200"/>
        </a:p>
      </dsp:txBody>
      <dsp:txXfrm>
        <a:off x="595217" y="1360806"/>
        <a:ext cx="1038703" cy="1038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86014" y="2013055"/>
            <a:ext cx="5508149" cy="13890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72027" y="3672099"/>
            <a:ext cx="453612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7866-33C9-4F0D-9784-645A86C9A4B8}" type="datetimeFigureOut">
              <a:rPr lang="es-VE" smtClean="0"/>
              <a:t>13/04/2020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F124-93B4-46FD-9627-8CD18F540E7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9492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7866-33C9-4F0D-9784-645A86C9A4B8}" type="datetimeFigureOut">
              <a:rPr lang="es-VE" smtClean="0"/>
              <a:t>13/04/2020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F124-93B4-46FD-9627-8CD18F540E7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6995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330090" y="1938053"/>
            <a:ext cx="1032778" cy="4128411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29507" y="1938053"/>
            <a:ext cx="2992581" cy="4128411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7866-33C9-4F0D-9784-645A86C9A4B8}" type="datetimeFigureOut">
              <a:rPr lang="es-VE" smtClean="0"/>
              <a:t>13/04/2020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F124-93B4-46FD-9627-8CD18F540E7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9848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7866-33C9-4F0D-9784-645A86C9A4B8}" type="datetimeFigureOut">
              <a:rPr lang="es-VE" smtClean="0"/>
              <a:t>13/04/2020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F124-93B4-46FD-9627-8CD18F540E7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4502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1890" y="4164113"/>
            <a:ext cx="5508149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11890" y="2746575"/>
            <a:ext cx="5508149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7866-33C9-4F0D-9784-645A86C9A4B8}" type="datetimeFigureOut">
              <a:rPr lang="es-VE" smtClean="0"/>
              <a:t>13/04/2020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F124-93B4-46FD-9627-8CD18F540E7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3504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29506" y="11289305"/>
            <a:ext cx="2012680" cy="31932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350190" y="11289305"/>
            <a:ext cx="2012679" cy="31932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7866-33C9-4F0D-9784-645A86C9A4B8}" type="datetimeFigureOut">
              <a:rPr lang="es-VE" smtClean="0"/>
              <a:t>13/04/2020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F124-93B4-46FD-9627-8CD18F540E7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2964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4009" y="259508"/>
            <a:ext cx="5832158" cy="1080029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24010" y="1450540"/>
            <a:ext cx="2863203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24010" y="2055056"/>
            <a:ext cx="2863203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291840" y="1450540"/>
            <a:ext cx="2864327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291840" y="2055056"/>
            <a:ext cx="2864327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7866-33C9-4F0D-9784-645A86C9A4B8}" type="datetimeFigureOut">
              <a:rPr lang="es-VE" smtClean="0"/>
              <a:t>13/04/2020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F124-93B4-46FD-9627-8CD18F540E7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4465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7866-33C9-4F0D-9784-645A86C9A4B8}" type="datetimeFigureOut">
              <a:rPr lang="es-VE" smtClean="0"/>
              <a:t>13/04/2020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F124-93B4-46FD-9627-8CD18F540E7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5480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7866-33C9-4F0D-9784-645A86C9A4B8}" type="datetimeFigureOut">
              <a:rPr lang="es-VE" smtClean="0"/>
              <a:t>13/04/2020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F124-93B4-46FD-9627-8CD18F540E7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9516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4010" y="258007"/>
            <a:ext cx="2131933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33568" y="258007"/>
            <a:ext cx="3622598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24010" y="1356037"/>
            <a:ext cx="2131933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7866-33C9-4F0D-9784-645A86C9A4B8}" type="datetimeFigureOut">
              <a:rPr lang="es-VE" smtClean="0"/>
              <a:t>13/04/2020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F124-93B4-46FD-9627-8CD18F540E7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7681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70161" y="4536122"/>
            <a:ext cx="3888105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270161" y="579016"/>
            <a:ext cx="3888105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270161" y="5071637"/>
            <a:ext cx="3888105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7866-33C9-4F0D-9784-645A86C9A4B8}" type="datetimeFigureOut">
              <a:rPr lang="es-VE" smtClean="0"/>
              <a:t>13/04/2020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F124-93B4-46FD-9627-8CD18F540E7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496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24009" y="259508"/>
            <a:ext cx="5832158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24009" y="1512041"/>
            <a:ext cx="5832158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24010" y="6006163"/>
            <a:ext cx="151204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C7866-33C9-4F0D-9784-645A86C9A4B8}" type="datetimeFigureOut">
              <a:rPr lang="es-VE" smtClean="0"/>
              <a:t>13/04/2020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214061" y="6006163"/>
            <a:ext cx="205205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644126" y="6006163"/>
            <a:ext cx="151204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7F124-93B4-46FD-9627-8CD18F540E7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1061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858903830"/>
              </p:ext>
            </p:extLst>
          </p:nvPr>
        </p:nvGraphicFramePr>
        <p:xfrm>
          <a:off x="143743" y="215751"/>
          <a:ext cx="6192688" cy="6048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9937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</Words>
  <Application>Microsoft Office PowerPoint</Application>
  <PresentationFormat>Personalizado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Noel</cp:lastModifiedBy>
  <cp:revision>3</cp:revision>
  <dcterms:created xsi:type="dcterms:W3CDTF">2020-04-13T19:36:28Z</dcterms:created>
  <dcterms:modified xsi:type="dcterms:W3CDTF">2020-04-13T19:50:15Z</dcterms:modified>
</cp:coreProperties>
</file>