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6C97-51D1-4C46-A462-47E7CAC852FA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Feature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</a:t>
            </a:r>
            <a:r>
              <a:rPr lang="en-US" dirty="0" err="1" smtClean="0"/>
              <a:t>netCDF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Especially Attributes</a:t>
            </a:r>
          </a:p>
          <a:p>
            <a:pPr lvl="1"/>
            <a:r>
              <a:rPr lang="en-US" dirty="0" smtClean="0"/>
              <a:t>Don’t have to rewrite the files, </a:t>
            </a:r>
            <a:r>
              <a:rPr lang="en-US" dirty="0" err="1" smtClean="0"/>
              <a:t>esp</a:t>
            </a:r>
            <a:r>
              <a:rPr lang="en-US" dirty="0" smtClean="0"/>
              <a:t> on the server</a:t>
            </a:r>
          </a:p>
          <a:p>
            <a:pPr lvl="1"/>
            <a:r>
              <a:rPr lang="en-US" dirty="0" smtClean="0"/>
              <a:t>Make modest changes “by hand”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 to </a:t>
            </a:r>
            <a:r>
              <a:rPr lang="en-US" b="1" dirty="0" err="1" smtClean="0"/>
              <a:t>ncgen</a:t>
            </a:r>
            <a:r>
              <a:rPr lang="en-US" dirty="0" smtClean="0"/>
              <a:t>, at least in Java</a:t>
            </a:r>
          </a:p>
          <a:p>
            <a:pPr marL="914400" lvl="1" indent="-514350"/>
            <a:r>
              <a:rPr lang="en-US" dirty="0" smtClean="0"/>
              <a:t>CDL in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Aggregations</a:t>
            </a:r>
          </a:p>
          <a:p>
            <a:pPr lvl="1"/>
            <a:r>
              <a:rPr lang="en-US" dirty="0" smtClean="0"/>
              <a:t>Creating logical datasets out of file collections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nion</a:t>
            </a:r>
          </a:p>
          <a:p>
            <a:pPr lvl="1"/>
            <a:r>
              <a:rPr lang="en-US" dirty="0" smtClean="0"/>
              <a:t>Logical union of objects inside multiple files</a:t>
            </a:r>
          </a:p>
          <a:p>
            <a:r>
              <a:rPr lang="en-US" b="1" dirty="0" err="1" smtClean="0"/>
              <a:t>joinNew</a:t>
            </a:r>
            <a:endParaRPr lang="en-US" b="1" dirty="0" smtClean="0"/>
          </a:p>
          <a:p>
            <a:pPr lvl="1"/>
            <a:r>
              <a:rPr lang="en-US" dirty="0" smtClean="0"/>
              <a:t>Each file contains one slice – add new dimension</a:t>
            </a:r>
          </a:p>
          <a:p>
            <a:r>
              <a:rPr lang="en-US" b="1" dirty="0" err="1" smtClean="0"/>
              <a:t>joinExisting</a:t>
            </a:r>
            <a:endParaRPr lang="en-US" b="1" dirty="0" smtClean="0"/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 existing </a:t>
            </a:r>
            <a:r>
              <a:rPr lang="en-US" dirty="0" err="1" smtClean="0"/>
              <a:t>multidim</a:t>
            </a:r>
            <a:r>
              <a:rPr lang="en-US" dirty="0" smtClean="0"/>
              <a:t> arrays together</a:t>
            </a:r>
          </a:p>
          <a:p>
            <a:r>
              <a:rPr lang="en-US" b="1" dirty="0"/>
              <a:t>t</a:t>
            </a:r>
            <a:r>
              <a:rPr lang="en-US" b="1" dirty="0" smtClean="0"/>
              <a:t>iled</a:t>
            </a:r>
            <a:r>
              <a:rPr lang="en-US" dirty="0" smtClean="0"/>
              <a:t> (never released)</a:t>
            </a:r>
          </a:p>
          <a:p>
            <a:pPr lvl="1"/>
            <a:r>
              <a:rPr lang="en-US" dirty="0" smtClean="0"/>
              <a:t>Stitch horizontal tiles together</a:t>
            </a:r>
          </a:p>
          <a:p>
            <a:r>
              <a:rPr lang="en-US" b="1" dirty="0" smtClean="0"/>
              <a:t>FMRC</a:t>
            </a:r>
            <a:r>
              <a:rPr lang="en-US" dirty="0" smtClean="0"/>
              <a:t> (deprecated as of 4.2)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Syntactic</a:t>
            </a:r>
            <a:r>
              <a:rPr lang="en-US" dirty="0" smtClean="0"/>
              <a:t> aggregation</a:t>
            </a:r>
          </a:p>
          <a:p>
            <a:pPr lvl="1"/>
            <a:r>
              <a:rPr lang="en-US" dirty="0" smtClean="0"/>
              <a:t>Manipulating multidimensional arrays</a:t>
            </a:r>
          </a:p>
          <a:p>
            <a:pPr lvl="1"/>
            <a:r>
              <a:rPr lang="en-US" dirty="0" smtClean="0"/>
              <a:t>Doesn’t know what the data means</a:t>
            </a:r>
          </a:p>
          <a:p>
            <a:r>
              <a:rPr lang="en-US" dirty="0" smtClean="0"/>
              <a:t>High </a:t>
            </a:r>
            <a:r>
              <a:rPr lang="en-US" i="1" dirty="0" smtClean="0"/>
              <a:t>homogeneity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Files must be identical, except for certain things</a:t>
            </a:r>
          </a:p>
          <a:p>
            <a:pPr lvl="1"/>
            <a:r>
              <a:rPr lang="en-US" dirty="0" smtClean="0"/>
              <a:t>Difficult for Users to understand or to track</a:t>
            </a:r>
          </a:p>
          <a:p>
            <a:r>
              <a:rPr lang="en-US" dirty="0" smtClean="0"/>
              <a:t>Assemble at runtime</a:t>
            </a:r>
          </a:p>
          <a:p>
            <a:pPr lvl="1"/>
            <a:r>
              <a:rPr lang="en-US" dirty="0" smtClean="0"/>
              <a:t>Inefficient for large </a:t>
            </a:r>
            <a:r>
              <a:rPr lang="en-US" dirty="0" err="1" smtClean="0"/>
              <a:t>collecctions</a:t>
            </a:r>
            <a:endParaRPr lang="en-US" dirty="0" smtClean="0"/>
          </a:p>
          <a:p>
            <a:pPr lvl="1"/>
            <a:r>
              <a:rPr lang="en-US" dirty="0" smtClean="0"/>
              <a:t>Caching strategies cause trouble for dynamic datasets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Feature Types</a:t>
            </a:r>
          </a:p>
          <a:p>
            <a:pPr lvl="1"/>
            <a:r>
              <a:rPr lang="en-US" dirty="0" smtClean="0"/>
              <a:t>Coverage: grid, swath, FMRC, </a:t>
            </a:r>
            <a:r>
              <a:rPr lang="en-US" i="1" dirty="0" err="1" smtClean="0"/>
              <a:t>ugrid</a:t>
            </a:r>
            <a:r>
              <a:rPr lang="en-US" i="1" dirty="0" smtClean="0"/>
              <a:t>*, image*</a:t>
            </a:r>
          </a:p>
          <a:p>
            <a:pPr lvl="1"/>
            <a:r>
              <a:rPr lang="en-US" dirty="0" smtClean="0"/>
              <a:t>Discrete: point, station, profile, etc</a:t>
            </a:r>
          </a:p>
          <a:p>
            <a:pPr lvl="1"/>
            <a:r>
              <a:rPr lang="en-US" dirty="0" smtClean="0"/>
              <a:t>Radial</a:t>
            </a:r>
          </a:p>
          <a:p>
            <a:r>
              <a:rPr lang="en-US" dirty="0" smtClean="0"/>
              <a:t>Understands more of the dataset semantics</a:t>
            </a:r>
          </a:p>
          <a:p>
            <a:pPr lvl="1"/>
            <a:r>
              <a:rPr lang="en-US" dirty="0" smtClean="0"/>
              <a:t>Mostly about the coordinate systems</a:t>
            </a:r>
          </a:p>
          <a:p>
            <a:r>
              <a:rPr lang="en-US" dirty="0" smtClean="0"/>
              <a:t>Can “do the right thing” without user </a:t>
            </a:r>
          </a:p>
          <a:p>
            <a:pPr lvl="1"/>
            <a:r>
              <a:rPr lang="en-US" dirty="0" smtClean="0"/>
              <a:t>Handle more </a:t>
            </a:r>
            <a:r>
              <a:rPr lang="en-US" dirty="0" err="1" smtClean="0"/>
              <a:t>inhomegeneity</a:t>
            </a:r>
            <a:r>
              <a:rPr lang="en-US" dirty="0" smtClean="0"/>
              <a:t> in the files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 works and is stable code</a:t>
            </a:r>
          </a:p>
          <a:p>
            <a:pPr lvl="1"/>
            <a:r>
              <a:rPr lang="en-US" dirty="0" smtClean="0"/>
              <a:t>Must know how your collection of files varies</a:t>
            </a:r>
          </a:p>
          <a:p>
            <a:pPr lvl="1"/>
            <a:r>
              <a:rPr lang="en-US" dirty="0" smtClean="0"/>
              <a:t>Use it for simple cases</a:t>
            </a:r>
          </a:p>
          <a:p>
            <a:r>
              <a:rPr lang="en-US" dirty="0" smtClean="0"/>
              <a:t>Feature Collections are still work in progress</a:t>
            </a:r>
          </a:p>
          <a:p>
            <a:pPr lvl="1"/>
            <a:r>
              <a:rPr lang="en-US" dirty="0" smtClean="0"/>
              <a:t>Much easier to work with</a:t>
            </a:r>
          </a:p>
          <a:p>
            <a:pPr lvl="1"/>
            <a:r>
              <a:rPr lang="en-US" dirty="0" smtClean="0"/>
              <a:t>All future development is here</a:t>
            </a:r>
          </a:p>
          <a:p>
            <a:pPr lvl="1"/>
            <a:r>
              <a:rPr lang="en-US" dirty="0" smtClean="0"/>
              <a:t>You have our attention</a:t>
            </a:r>
          </a:p>
          <a:p>
            <a:pPr lvl="1"/>
            <a:r>
              <a:rPr lang="en-US" dirty="0" smtClean="0"/>
              <a:t>Details </a:t>
            </a:r>
            <a:r>
              <a:rPr lang="en-US" smtClean="0"/>
              <a:t>tommorrow</a:t>
            </a:r>
            <a:endParaRPr lang="en-US" dirty="0" smtClean="0"/>
          </a:p>
          <a:p>
            <a:r>
              <a:rPr lang="en-US" dirty="0" smtClean="0"/>
              <a:t>If you have GRIB files</a:t>
            </a:r>
          </a:p>
          <a:p>
            <a:pPr lvl="1"/>
            <a:r>
              <a:rPr lang="en-US" dirty="0" smtClean="0"/>
              <a:t>You want to use GRIB feature collections (4.3)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-monday-dar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05583"/>
            <a:ext cx="4419599" cy="66293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Luck!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260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NcML Aggregation vs  Feature Collections</vt:lpstr>
      <vt:lpstr>NcML functionality</vt:lpstr>
      <vt:lpstr>NcML Aggregations</vt:lpstr>
      <vt:lpstr>NcML Aggregations</vt:lpstr>
      <vt:lpstr>Feature Collections</vt:lpstr>
      <vt:lpstr>What do you need to know?</vt:lpstr>
      <vt:lpstr>Good Luck!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NcML Aggregation vs  Feature Collections</dc:title>
  <dc:creator>caron</dc:creator>
  <cp:lastModifiedBy>caron</cp:lastModifiedBy>
  <cp:revision>9</cp:revision>
  <dcterms:created xsi:type="dcterms:W3CDTF">2012-10-17T16:57:55Z</dcterms:created>
  <dcterms:modified xsi:type="dcterms:W3CDTF">2012-10-17T17:43:47Z</dcterms:modified>
</cp:coreProperties>
</file>