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9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2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9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4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619-0AAA-461F-855C-E6BB9B988121}" type="datetimeFigureOut">
              <a:rPr lang="zh-CN" altLang="en-US" smtClean="0"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3882-EFF0-4E83-A212-2891576F8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3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403648" y="1547936"/>
            <a:ext cx="6048672" cy="2313112"/>
          </a:xfrm>
          <a:prstGeom prst="roundRect">
            <a:avLst>
              <a:gd name="adj" fmla="val 79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03648" y="3933056"/>
            <a:ext cx="60486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Activiti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47664" y="2029472"/>
            <a:ext cx="3600400" cy="1678704"/>
          </a:xfrm>
          <a:prstGeom prst="roundRect">
            <a:avLst>
              <a:gd name="adj" fmla="val 1186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20072" y="2029472"/>
            <a:ext cx="2088232" cy="1678704"/>
          </a:xfrm>
          <a:prstGeom prst="roundRect">
            <a:avLst>
              <a:gd name="adj" fmla="val 1266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03648" y="539824"/>
            <a:ext cx="6048672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业务应用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03648" y="4653136"/>
            <a:ext cx="2952328" cy="63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容器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3648" y="5373216"/>
            <a:ext cx="60486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JVM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27984" y="4653136"/>
            <a:ext cx="3024336" cy="63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ORM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36096" y="2564904"/>
            <a:ext cx="1728192" cy="4795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mgr.mybatis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36096" y="3100522"/>
            <a:ext cx="1728192" cy="4724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mgr.hibernate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1880" y="1567807"/>
            <a:ext cx="2356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OpenWebFlow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40152" y="1988840"/>
            <a:ext cx="68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mgr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8099" y="1988840"/>
            <a:ext cx="71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06106" y="2373396"/>
            <a:ext cx="1800200" cy="3759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催办管理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06106" y="2793315"/>
            <a:ext cx="1800200" cy="379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权限托管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04284" y="2373524"/>
            <a:ext cx="576064" cy="1222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自由跳转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14201" y="2798130"/>
            <a:ext cx="654370" cy="37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回退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14201" y="3221336"/>
            <a:ext cx="654370" cy="37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加签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07904" y="2374924"/>
            <a:ext cx="654370" cy="37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706106" y="3216521"/>
            <a:ext cx="1800200" cy="379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代办管理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26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cnic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bluejoe</dc:creator>
  <cp:lastModifiedBy>bluejoe</cp:lastModifiedBy>
  <cp:revision>8</cp:revision>
  <dcterms:created xsi:type="dcterms:W3CDTF">2015-01-21T03:15:58Z</dcterms:created>
  <dcterms:modified xsi:type="dcterms:W3CDTF">2015-01-22T12:53:05Z</dcterms:modified>
</cp:coreProperties>
</file>