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C0153-29F1-4785-AD8D-18622A8D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FDDF7C-958F-4E62-9233-824553C1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663C6-507B-4717-A22F-7138779A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69C20-516F-4F73-A037-96FF4A91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B2B97-70F4-4636-BA53-97142664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92A8DC-9D89-4854-B798-81E4FD8F4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BFD4C-1A6F-4575-BB7D-F67B12D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A5511-9EBF-4E33-8CEC-29774F59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B56E9-3C08-4DF6-B2AA-BD3046E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7D2BD-171F-423A-9508-513C989B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6018C-8DC3-4D1A-9E91-A4EAE12E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F84931-3DA6-418C-AACF-462B8FC2D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A41D57-3AEE-4E9E-87A7-A312EE20E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7BF52A-DA0C-4B1B-9A33-E3C020B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201C6-8294-42EF-A142-F16A13DE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036C8-0396-459F-99A0-F3C0D9F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0578-7FC3-407C-B233-089E559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E87A1-354F-4537-99C1-81E0D2AD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5373-1C59-4A18-B8B5-C2F208B6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8B31B-4574-4D59-B95B-5E2E457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3E0B-BE5D-4B9F-A94E-275CB2F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5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D1CB4-78BF-432D-AA42-618251C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3678FD-EE69-47DA-BE28-5B275A1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C0B07-573C-48D0-B5A5-3635E396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83E91-01AF-44ED-A66B-AAF4D468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58461-EA86-416A-9627-3E52825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AA820-9521-4525-9A1F-E73CDB4C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B2FE7-C821-4BD7-AB3A-B8914DE27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D6E9D-2465-4115-B9F8-EE37009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D1118F-968D-4C3A-9A68-A7786FE9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2FF20-E38D-45E4-B761-4EB63644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594C2-F842-4601-BE87-70BF298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9781C-1977-479D-9AA8-F7344144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83D18-56F2-40DF-9F99-26B9ABAC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F5820F-BB01-453B-8B44-AB5EDA14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259172-FD39-4986-8D35-29E786B4B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1185-33D3-4987-A35C-B7CA29EBC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AEDA0F-DE1A-4C25-8234-E5137442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69A9B5-B3FA-48AB-93A3-ED8E618B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A3855-713E-4901-A0E4-E99CAFC1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7B2E8-5CC0-43BD-AEFF-91C93BE1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3A5340-4946-4529-9F71-F4191933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D72B5F-8F1F-4CCB-8554-B3AA199F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BF099F-0F39-4FF0-9B8D-E92811C9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E7FD2-383C-4770-8F19-3C5F4624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D98498-F7C0-47F3-A4E9-69549467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FEE7-8087-4E17-8859-CCECB043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7AC6B-6D7D-40BD-8036-C936D356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65144-7D1E-461A-9914-F6288AB1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46995-9026-4B37-8253-399A9FFB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DA571-7DC5-433A-95EF-7F1F38C0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C481D-70B1-4405-80FD-130A702A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67BB5-0A65-4B72-86E9-93B0AC3A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6ACC-5A4F-481A-BCC0-5733EB08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BB6D2B-3FB8-432A-92B1-555ECB893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D61FA2-9963-4E8A-9FF5-6AF3AB55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E676C3-1B09-448B-8CB8-AD2A0BCC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FA29-FE35-40CE-9BAC-6636E80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5E2843-3E7F-472B-A431-4CFC824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01C86-2843-44AB-B383-0AA61B4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7F481E-B6F1-4505-83AB-FBE117CA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824300-E01D-447A-8C30-F588E0152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6BC-1211-4FDC-B430-3F9EBCAEC9A7}" type="datetimeFigureOut">
              <a:rPr lang="ru-RU" smtClean="0"/>
              <a:t>24.02.2023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DF6AC-DCB6-43FE-81EE-602E005A1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FE714-479C-4FDC-A0BB-CBC1FA2D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49A2-8682-41E1-9081-8A84DBA7798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FD78FA-C5D7-4CFA-8CB1-2CBE2A1B36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AF26F-333B-4C6A-9FD4-2803FB37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946" y="791411"/>
            <a:ext cx="9144000" cy="2387600"/>
          </a:xfrm>
        </p:spPr>
        <p:txBody>
          <a:bodyPr/>
          <a:lstStyle/>
          <a:p>
            <a:pPr algn="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Slime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Rush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06F02-B6E3-4002-B39D-81E266839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46" y="3179011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Яковлев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45239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C3AF5-7CA4-47C1-ABF1-762D9C66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1C0E3-9A7F-47DD-9AEA-BBC571A1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5933"/>
          </a:xfrm>
        </p:spPr>
        <p:txBody>
          <a:bodyPr/>
          <a:lstStyle/>
          <a:p>
            <a:r>
              <a:rPr lang="ru-RU" dirty="0"/>
              <a:t>Я думал создать что то на подобие рогалика, но до конца реализовать эту идею не получилось.</a:t>
            </a:r>
          </a:p>
          <a:p>
            <a:r>
              <a:rPr lang="ru-RU" dirty="0"/>
              <a:t>Ещё хотелось добавить артефакты, но не получилось так же как и рандомизация комнаты.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04A799-6221-48DC-8BD7-5B098C7A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2271712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7D26A-15F4-47FC-BBD5-5FCE1264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040F9-30AE-49D5-9280-9965065C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326"/>
          </a:xfrm>
        </p:spPr>
        <p:txBody>
          <a:bodyPr>
            <a:normAutofit fontScale="92500"/>
          </a:bodyPr>
          <a:lstStyle/>
          <a:p>
            <a:r>
              <a:rPr lang="ru-RU" dirty="0"/>
              <a:t>Сначала я хотел сделать рогалик одного типа, но сейчас есть такой какой есть.</a:t>
            </a:r>
          </a:p>
          <a:p>
            <a:r>
              <a:rPr lang="ru-RU" dirty="0"/>
              <a:t>Реализация была долгой, не так как с </a:t>
            </a:r>
            <a:r>
              <a:rPr lang="en-US" dirty="0" err="1"/>
              <a:t>PyQt</a:t>
            </a:r>
            <a:r>
              <a:rPr lang="ru-RU" dirty="0"/>
              <a:t>, поскольку с этим проектом было больше трудностей и лени)</a:t>
            </a:r>
          </a:p>
          <a:p>
            <a:r>
              <a:rPr lang="ru-RU" dirty="0"/>
              <a:t>В рисовании спрайтов помогали друзья, но позже я почти все заменил.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F2261-E2D0-4802-AFA8-3F1DBF32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0" y="2829009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53267-6808-496C-833E-1B0B8501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48191-EA9C-4DC1-B16C-5623DB49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>
            <a:normAutofit/>
          </a:bodyPr>
          <a:lstStyle/>
          <a:p>
            <a:r>
              <a:rPr lang="ru-RU" dirty="0"/>
              <a:t>Хотелось сделать игру намного лучше, но не всё так просто.</a:t>
            </a:r>
          </a:p>
          <a:p>
            <a:r>
              <a:rPr lang="ru-RU" dirty="0"/>
              <a:t>Самый главный минус, наверное в спрайтах монстров, они получились не очень хорошо, но я доволен)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71FB9A-AD74-4074-9C38-D5603171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9115"/>
            <a:ext cx="341376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1351D-8C97-E047-1E2B-02EC4DB6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189" y="2766218"/>
            <a:ext cx="5633621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4055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Slime Rush</vt:lpstr>
      <vt:lpstr>Идея</vt:lpstr>
      <vt:lpstr>Реализация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Никита</cp:lastModifiedBy>
  <cp:revision>9</cp:revision>
  <dcterms:created xsi:type="dcterms:W3CDTF">2021-09-20T10:20:00Z</dcterms:created>
  <dcterms:modified xsi:type="dcterms:W3CDTF">2023-02-24T14:04:02Z</dcterms:modified>
</cp:coreProperties>
</file>