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0" r:id="rId5"/>
    <p:sldId id="261" r:id="rId6"/>
    <p:sldId id="258" r:id="rId7"/>
    <p:sldId id="259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1E28AD-6D84-434E-BB43-B1C2A24C0A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B98958A-49E2-48A6-B108-FBF81BB835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CA5E7D-3AB6-4248-A28B-2C001D2DC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2A284-87E6-4F11-9F7E-ECCEA042C354}" type="datetimeFigureOut">
              <a:rPr lang="fr-FR" smtClean="0"/>
              <a:t>22/01/2018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7A3EF34-EBFE-4534-BA48-B187E6B23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9C9FA02-C198-4F15-8F95-25298A238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90836-5619-4CA4-A418-8317F83D5C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1687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C0BCE9-C775-402F-AA14-BE436D21D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E2F8DC5-4314-42F5-AEE7-2AF2DADB64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CD40F71-8D28-4A14-A056-4FF72F283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2A284-87E6-4F11-9F7E-ECCEA042C354}" type="datetimeFigureOut">
              <a:rPr lang="fr-FR" smtClean="0"/>
              <a:t>22/01/2018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59A51C9-1230-4825-9571-B443E89B4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9A37161-F988-4454-BFBA-995393582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90836-5619-4CA4-A418-8317F83D5C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235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6695B48-3663-40DB-9A09-7E66247A7E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EA6262B-88CA-4B41-A91D-0425C03C11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4B32CBF-3D64-4033-9B98-AC755152D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2A284-87E6-4F11-9F7E-ECCEA042C354}" type="datetimeFigureOut">
              <a:rPr lang="fr-FR" smtClean="0"/>
              <a:t>22/01/2018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BC0FC1-A5DD-4E6E-A7BE-7F8867173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524D687-6138-444C-9E8E-A9DB57CB9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90836-5619-4CA4-A418-8317F83D5C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6842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B23C9E-D196-4F79-8AC9-8D556FB57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8CEDAE-1B91-4DA2-817F-889A5AC2C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56D93C9-662D-4BB2-9941-71DF69299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2A284-87E6-4F11-9F7E-ECCEA042C354}" type="datetimeFigureOut">
              <a:rPr lang="fr-FR" smtClean="0"/>
              <a:t>22/01/2018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E9722B5-AEF2-4797-817D-8CF43D5F5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BE805D6-39BC-4481-8557-E564641A1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90836-5619-4CA4-A418-8317F83D5C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1884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547E24-FB99-40D2-B411-DE1339607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7D83D9B-7CD1-4C55-8DB2-54425B114E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7DBCD8E-70D0-4B4E-9927-83AF2A0B0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2A284-87E6-4F11-9F7E-ECCEA042C354}" type="datetimeFigureOut">
              <a:rPr lang="fr-FR" smtClean="0"/>
              <a:t>22/01/2018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4B33D4F-0C60-431D-A215-424077EC3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0AADA9B-209E-4C8D-91FB-6579630CA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90836-5619-4CA4-A418-8317F83D5C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3690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204110-EACD-419C-BCBF-B525F70E1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1653EF-6152-4C9F-BC5B-60F02CD8F2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F0B0CCC-84B8-4AFE-BAFE-BB3119408B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9D2A6A1-5E4E-4D7A-A535-9EBE51854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2A284-87E6-4F11-9F7E-ECCEA042C354}" type="datetimeFigureOut">
              <a:rPr lang="fr-FR" smtClean="0"/>
              <a:t>22/01/2018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3204DB0-75D6-49ED-BF6E-0EE4688E2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127DDF4-C3B1-40E7-BE52-AD9C236B0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90836-5619-4CA4-A418-8317F83D5C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0799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4C8953-BBA4-4223-AD3E-413DB3E7D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A40CEB5-D408-4CCD-B2C7-80B29604F7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C72131E-344E-4C2A-82C8-0F4DB5425D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637A157-49AD-4557-8C78-88B69A2B5A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CF3FC12-16F5-4090-8DE0-DAACCEC23A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AE85F0D-ED41-4EB8-9115-AC6FF29A8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2A284-87E6-4F11-9F7E-ECCEA042C354}" type="datetimeFigureOut">
              <a:rPr lang="fr-FR" smtClean="0"/>
              <a:t>22/01/2018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AFCBED1-E8B8-4FC2-AB1A-E146D10DC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93F84BA-AD87-4B2E-ADDB-3A0D3DCAB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90836-5619-4CA4-A418-8317F83D5C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466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1C47DA-64DE-4A7C-BA1A-93EB2C3EA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D9077E1-20F8-4538-973A-5EDA2C2E2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2A284-87E6-4F11-9F7E-ECCEA042C354}" type="datetimeFigureOut">
              <a:rPr lang="fr-FR" smtClean="0"/>
              <a:t>22/01/2018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F6DD934-6C99-4766-96CC-B4F4D1519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F90ECE0-DBB4-4969-B19B-67ED1E47F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90836-5619-4CA4-A418-8317F83D5C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0220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AC77F90-4897-48F3-BDE1-DDBC743F7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2A284-87E6-4F11-9F7E-ECCEA042C354}" type="datetimeFigureOut">
              <a:rPr lang="fr-FR" smtClean="0"/>
              <a:t>22/01/2018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20FE31A-059A-43F6-B75B-D9899681A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FA0F080-9C71-4FC1-8526-649E144FE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90836-5619-4CA4-A418-8317F83D5C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2855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AC093E-99F4-40FC-8A5F-89811F63E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8D0701-A469-40E6-9E70-CFA5462D7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2D8B38A-2E10-447A-A58F-990D075BDD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B383B37-38CC-4772-9766-45DF8BF15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2A284-87E6-4F11-9F7E-ECCEA042C354}" type="datetimeFigureOut">
              <a:rPr lang="fr-FR" smtClean="0"/>
              <a:t>22/01/2018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9DB5D25-A22E-429D-881F-5FDDA0D49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BBC9624-C03C-4730-916E-711EC9BF0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90836-5619-4CA4-A418-8317F83D5C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7751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35F6E4-5AC2-43AF-8441-EBC1BF48A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EAD5910-F844-4539-A82D-AF77BC4404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4E7E2CD-6A2A-4DA8-9C8C-8B787AA2AD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CAD880F-C4F2-4181-8487-FD06404AC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2A284-87E6-4F11-9F7E-ECCEA042C354}" type="datetimeFigureOut">
              <a:rPr lang="fr-FR" smtClean="0"/>
              <a:t>22/01/2018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F0766DF-19BE-4257-9F8F-606C8619F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9FAE13E-FD08-4039-8CCD-5E704CCE7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90836-5619-4CA4-A418-8317F83D5C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4341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9241AF1-1653-4B45-8C9F-9FCABCD39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7195B3F-52D7-45C4-92F9-5370FCDC2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9EDBAB-623F-42B1-8550-5E566946BC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2A284-87E6-4F11-9F7E-ECCEA042C354}" type="datetimeFigureOut">
              <a:rPr lang="fr-FR" smtClean="0"/>
              <a:t>22/01/2018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A8C1C20-040E-4B6E-AE51-054B2401C1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13F8904-0FDA-4566-ADC3-9604E3F38A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90836-5619-4CA4-A418-8317F83D5C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4598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167A63C3-3A89-4803-96B3-B87D483E51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206" y="386829"/>
            <a:ext cx="1710365" cy="304216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619CCC03-CB33-4118-A5FA-3AB60CAEDD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6232358" cy="1655762"/>
          </a:xfrm>
        </p:spPr>
        <p:txBody>
          <a:bodyPr/>
          <a:lstStyle/>
          <a:p>
            <a:r>
              <a:rPr lang="fr-FR" dirty="0" err="1"/>
              <a:t>Connect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6833D67-5BC3-4ADD-8B9F-9FF44C76F6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33070"/>
            <a:ext cx="6232358" cy="994025"/>
          </a:xfrm>
        </p:spPr>
        <p:txBody>
          <a:bodyPr/>
          <a:lstStyle/>
          <a:p>
            <a:r>
              <a:rPr lang="fr-FR" dirty="0"/>
              <a:t>NIJEAN Jordan</a:t>
            </a:r>
          </a:p>
          <a:p>
            <a:r>
              <a:rPr lang="fr-FR" dirty="0"/>
              <a:t>UREN Can Serkan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FBD2BE22-E864-4E6E-AF5C-3E0D21601F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2389" y="1907914"/>
            <a:ext cx="1710365" cy="3042171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5DF2CFEF-FDF2-4528-A6C9-F6664C1398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307" y="3233070"/>
            <a:ext cx="1718895" cy="3042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064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09D473-3EDF-4AC1-A22C-8926B47AF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Le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FA1DB8-3887-4788-94DC-D53315548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Chat éphémère, de proximité</a:t>
            </a:r>
          </a:p>
          <a:p>
            <a:r>
              <a:rPr lang="fr-FR" dirty="0"/>
              <a:t>Partage entre amis</a:t>
            </a:r>
          </a:p>
          <a:p>
            <a:r>
              <a:rPr lang="fr-FR" dirty="0"/>
              <a:t>Appel vidéo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84033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09D473-3EDF-4AC1-A22C-8926B47AF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Le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FA1DB8-3887-4788-94DC-D53315548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Principal </a:t>
            </a:r>
            <a:r>
              <a:rPr lang="fr-FR" dirty="0" err="1"/>
              <a:t>framework</a:t>
            </a:r>
            <a:r>
              <a:rPr lang="fr-FR" dirty="0"/>
              <a:t> : </a:t>
            </a:r>
            <a:r>
              <a:rPr lang="fr-FR" dirty="0" err="1"/>
              <a:t>MultipeerConnectivity</a:t>
            </a:r>
            <a:endParaRPr lang="fr-FR" dirty="0"/>
          </a:p>
          <a:p>
            <a:r>
              <a:rPr lang="fr-FR" dirty="0"/>
              <a:t>Framework qui permet la découverte d’appareils aux alentours (Bluetooth) ou connectés au même réseau Wi-Fi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65969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09D473-3EDF-4AC1-A22C-8926B47AF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L’idée derrière ce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FA1DB8-3887-4788-94DC-D53315548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Parler sans que l’on soit enregistré</a:t>
            </a:r>
          </a:p>
          <a:p>
            <a:r>
              <a:rPr lang="fr-FR" dirty="0"/>
              <a:t>Faire des rencontres sans que personne le sache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83905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10A996-CAA0-4DC0-9C1D-8D9E76E54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Points forts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38DC6FD-DDEB-4600-B800-CB4EC4214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69272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D0262C-D8DE-4C52-A37C-0E08629F4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Intérêts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7000C7-769B-4C59-A947-B9CAB3D77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Rencontre des personnes aux alentours</a:t>
            </a:r>
          </a:p>
          <a:p>
            <a:r>
              <a:rPr lang="fr-FR" dirty="0"/>
              <a:t>Socialiser vos nouveaux arrivants???</a:t>
            </a:r>
          </a:p>
        </p:txBody>
      </p:sp>
    </p:spTree>
    <p:extLst>
      <p:ext uri="{BB962C8B-B14F-4D97-AF65-F5344CB8AC3E}">
        <p14:creationId xmlns:p14="http://schemas.microsoft.com/office/powerpoint/2010/main" val="1385726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34CE1F-ADF4-4B23-A222-E31B5A268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Possibilité d’évolution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AAFEF82-5000-44C5-9108-84BDA5757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Rajouter le </a:t>
            </a:r>
            <a:r>
              <a:rPr lang="fr-FR" dirty="0" err="1"/>
              <a:t>voice</a:t>
            </a:r>
            <a:r>
              <a:rPr lang="fr-FR" dirty="0"/>
              <a:t> record lors du chat vidéo</a:t>
            </a:r>
          </a:p>
          <a:p>
            <a:r>
              <a:rPr lang="fr-FR" dirty="0"/>
              <a:t>Partage de vidéo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857216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</Words>
  <Application>Microsoft Office PowerPoint</Application>
  <PresentationFormat>Grand écran</PresentationFormat>
  <Paragraphs>20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Thème Office</vt:lpstr>
      <vt:lpstr>Connect</vt:lpstr>
      <vt:lpstr>Le projet</vt:lpstr>
      <vt:lpstr>Le projet</vt:lpstr>
      <vt:lpstr>L’idée derrière ce projet</vt:lpstr>
      <vt:lpstr>Points forts</vt:lpstr>
      <vt:lpstr>Intérêts</vt:lpstr>
      <vt:lpstr>Possibilité d’évolution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</dc:title>
  <dc:creator>Can serkan UREN</dc:creator>
  <cp:lastModifiedBy>Can serkan UREN</cp:lastModifiedBy>
  <cp:revision>11</cp:revision>
  <dcterms:created xsi:type="dcterms:W3CDTF">2018-01-22T15:38:08Z</dcterms:created>
  <dcterms:modified xsi:type="dcterms:W3CDTF">2018-01-22T19:35:19Z</dcterms:modified>
</cp:coreProperties>
</file>