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58" r:id="rId12"/>
    <p:sldId id="25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E28AD-6D84-434E-BB43-B1C2A24C0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98958A-49E2-48A6-B108-FBF81BB83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A5E7D-3AB6-4248-A28B-2C001D2D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3EF34-EBFE-4534-BA48-B187E6B2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9FA02-C198-4F15-8F95-25298A23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68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0BCE9-C775-402F-AA14-BE436D21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2F8DC5-4314-42F5-AEE7-2AF2DADB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D40F71-8D28-4A14-A056-4FF72F28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A51C9-1230-4825-9571-B443E89B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37161-F988-4454-BFBA-99539358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695B48-3663-40DB-9A09-7E66247A7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A6262B-88CA-4B41-A91D-0425C03C1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B32CBF-3D64-4033-9B98-AC75515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C0FC1-A5DD-4E6E-A7BE-7F886717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24D687-6138-444C-9E8E-A9DB57CB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84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23C9E-D196-4F79-8AC9-8D556FB5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CEDAE-1B91-4DA2-817F-889A5AC2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6D93C9-662D-4BB2-9941-71DF6929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722B5-AEF2-4797-817D-8CF43D5F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805D6-39BC-4481-8557-E564641A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8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47E24-FB99-40D2-B411-DE133960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D83D9B-7CD1-4C55-8DB2-54425B11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BCD8E-70D0-4B4E-9927-83AF2A0B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B33D4F-0C60-431D-A215-424077EC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ADA9B-209E-4C8D-91FB-6579630C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69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4110-EACD-419C-BCBF-B525F70E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653EF-6152-4C9F-BC5B-60F02CD8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B0CCC-84B8-4AFE-BAFE-BB311940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D2A6A1-5E4E-4D7A-A535-9EBE5185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204DB0-75D6-49ED-BF6E-0EE4688E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27DDF4-C3B1-40E7-BE52-AD9C236B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7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C8953-BBA4-4223-AD3E-413DB3E7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40CEB5-D408-4CCD-B2C7-80B29604F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72131E-344E-4C2A-82C8-0F4DB542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37A157-49AD-4557-8C78-88B69A2B5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F3FC12-16F5-4090-8DE0-DAACCEC23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E85F0D-ED41-4EB8-9115-AC6FF29A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FCBED1-E8B8-4FC2-AB1A-E146D10D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3F84BA-AD87-4B2E-ADDB-3A0D3DCA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6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C47DA-64DE-4A7C-BA1A-93EB2C3E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9077E1-20F8-4538-973A-5EDA2C2E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6DD934-6C99-4766-96CC-B4F4D151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90ECE0-DBB4-4969-B19B-67ED1E47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2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C77F90-4897-48F3-BDE1-DDBC743F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0FE31A-059A-43F6-B75B-D9899681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A0F080-9C71-4FC1-8526-649E144F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85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C093E-99F4-40FC-8A5F-89811F63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D0701-A469-40E6-9E70-CFA5462D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D8B38A-2E10-447A-A58F-990D075B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83B37-38CC-4772-9766-45DF8BF1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DB5D25-A22E-429D-881F-5FDDA0D4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BC9624-C03C-4730-916E-711EC9BF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5F6E4-5AC2-43AF-8441-EBC1BF48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AD5910-F844-4539-A82D-AF77BC440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E7E2CD-6A2A-4DA8-9C8C-8B787AA2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AD880F-C4F2-4181-8487-FD06404A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0766DF-19BE-4257-9F8F-606C8619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FAE13E-FD08-4039-8CCD-5E704CCE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34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241AF1-1653-4B45-8C9F-9FCABCD3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195B3F-52D7-45C4-92F9-5370FCDC2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EDBAB-623F-42B1-8550-5E566946B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C1C20-040E-4B6E-AE51-054B2401C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F8904-0FDA-4566-ADC3-9604E3F38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59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ABA5552-B898-4432-AF43-37180D85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570" y="147219"/>
            <a:ext cx="1996043" cy="40798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19CCC03-CB33-4118-A5FA-3AB60CAE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232358" cy="1655762"/>
          </a:xfrm>
        </p:spPr>
        <p:txBody>
          <a:bodyPr/>
          <a:lstStyle/>
          <a:p>
            <a:r>
              <a:rPr lang="fr-FR" dirty="0" err="1">
                <a:latin typeface="Helvetica-Light" panose="020B0400000000000000" pitchFamily="34" charset="0"/>
              </a:rPr>
              <a:t>Connect</a:t>
            </a:r>
            <a:endParaRPr lang="fr-FR" dirty="0">
              <a:latin typeface="Helvetica-Light" panose="020B0400000000000000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833D67-5BC3-4ADD-8B9F-9FF44C76F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3070"/>
            <a:ext cx="6232358" cy="994025"/>
          </a:xfrm>
        </p:spPr>
        <p:txBody>
          <a:bodyPr/>
          <a:lstStyle/>
          <a:p>
            <a:r>
              <a:rPr lang="fr-FR" dirty="0">
                <a:latin typeface="Helvetica-Light" panose="020B0400000000000000" pitchFamily="34" charset="0"/>
              </a:rPr>
              <a:t>NIJEAN Jordan</a:t>
            </a:r>
          </a:p>
          <a:p>
            <a:r>
              <a:rPr lang="fr-FR" dirty="0">
                <a:latin typeface="Helvetica-Light" panose="020B0400000000000000" pitchFamily="34" charset="0"/>
              </a:rPr>
              <a:t>UREN Can Serkan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75634DD-1AFC-4E84-9E74-640FE6B16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98" y="1493424"/>
            <a:ext cx="1996043" cy="40798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E96A58-268D-42B9-B6EA-15530B6D4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78" y="2707238"/>
            <a:ext cx="1996043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0AC82-1BA4-4F15-8FF4-079A6CFA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41573-F310-4C80-8827-7ED40DEB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Helvetica-Light" panose="020B0400000000000000" pitchFamily="34" charset="0"/>
              </a:rPr>
              <a:t>Appel vidéo</a:t>
            </a:r>
          </a:p>
        </p:txBody>
      </p:sp>
    </p:spTree>
    <p:extLst>
      <p:ext uri="{BB962C8B-B14F-4D97-AF65-F5344CB8AC3E}">
        <p14:creationId xmlns:p14="http://schemas.microsoft.com/office/powerpoint/2010/main" val="373418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0262C-D8DE-4C52-A37C-0E08629F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Helvetica-Light" panose="020B0400000000000000" pitchFamily="34" charset="0"/>
              </a:rPr>
              <a:t>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000C7-769B-4C59-A947-B9CAB3D7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Helvetica-Light" panose="020B0400000000000000" pitchFamily="34" charset="0"/>
              </a:rPr>
              <a:t> Chat </a:t>
            </a:r>
            <a:r>
              <a:rPr lang="fr-FR" dirty="0" err="1">
                <a:latin typeface="Helvetica-Light" panose="020B0400000000000000" pitchFamily="34" charset="0"/>
              </a:rPr>
              <a:t>éphèmère</a:t>
            </a:r>
            <a:r>
              <a:rPr lang="fr-FR" dirty="0">
                <a:latin typeface="Helvetica-Light" panose="020B0400000000000000" pitchFamily="34" charset="0"/>
              </a:rPr>
              <a:t>  :</a:t>
            </a:r>
          </a:p>
          <a:p>
            <a:pPr marL="0" indent="0">
              <a:buNone/>
            </a:pPr>
            <a:r>
              <a:rPr lang="fr-FR" dirty="0">
                <a:latin typeface="Helvetica-Light" panose="020B0400000000000000" pitchFamily="34" charset="0"/>
              </a:rPr>
              <a:t>	- Mobilise l’attention de l’utilisateur </a:t>
            </a:r>
          </a:p>
          <a:p>
            <a:r>
              <a:rPr lang="fr-FR" dirty="0">
                <a:latin typeface="Helvetica-Light" panose="020B0400000000000000" pitchFamily="34" charset="0"/>
              </a:rPr>
              <a:t>Objectif principal : mettre en place un moyen de communication simple et sans contrainte</a:t>
            </a:r>
          </a:p>
          <a:p>
            <a:r>
              <a:rPr lang="fr-FR" dirty="0">
                <a:latin typeface="Helvetica-Light" panose="020B0400000000000000" pitchFamily="34" charset="0"/>
              </a:rPr>
              <a:t>Objectif secondaire : implémenter les fonctions essentielles d’un chat</a:t>
            </a:r>
          </a:p>
        </p:txBody>
      </p:sp>
    </p:spTree>
    <p:extLst>
      <p:ext uri="{BB962C8B-B14F-4D97-AF65-F5344CB8AC3E}">
        <p14:creationId xmlns:p14="http://schemas.microsoft.com/office/powerpoint/2010/main" val="138572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4CE1F-ADF4-4B23-A222-E31B5A26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Helvetica-Light" panose="020B0400000000000000" pitchFamily="34" charset="0"/>
              </a:rPr>
              <a:t>Possibilité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AFEF82-5000-44C5-9108-84BDA575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Helvetica-Light" panose="020B0400000000000000" pitchFamily="34" charset="0"/>
              </a:rPr>
              <a:t>L’appel audio</a:t>
            </a:r>
          </a:p>
          <a:p>
            <a:r>
              <a:rPr lang="fr-FR" dirty="0">
                <a:latin typeface="Helvetica-Light" panose="020B0400000000000000" pitchFamily="34" charset="0"/>
              </a:rPr>
              <a:t>L’appel vidéo avec son</a:t>
            </a:r>
          </a:p>
          <a:p>
            <a:r>
              <a:rPr lang="fr-FR" dirty="0">
                <a:latin typeface="Helvetica-Light" panose="020B0400000000000000" pitchFamily="34" charset="0"/>
              </a:rPr>
              <a:t>Partage de vidéo</a:t>
            </a:r>
          </a:p>
          <a:p>
            <a:r>
              <a:rPr lang="fr-FR" dirty="0">
                <a:latin typeface="Helvetica-Light" panose="020B0400000000000000" pitchFamily="34" charset="0"/>
              </a:rPr>
              <a:t>Ajout de mini-jeux</a:t>
            </a:r>
          </a:p>
          <a:p>
            <a:r>
              <a:rPr lang="fr-FR" dirty="0">
                <a:latin typeface="Helvetica-Light" panose="020B0400000000000000" pitchFamily="34" charset="0"/>
              </a:rPr>
              <a:t>Chat de groupe</a:t>
            </a:r>
          </a:p>
          <a:p>
            <a:r>
              <a:rPr lang="fr-FR" dirty="0">
                <a:latin typeface="Helvetica-Light" panose="020B0400000000000000" pitchFamily="34" charset="0"/>
              </a:rPr>
              <a:t>Cryptage des messages de bout en bout</a:t>
            </a:r>
          </a:p>
          <a:p>
            <a:r>
              <a:rPr lang="fr-FR" dirty="0">
                <a:latin typeface="Helvetica-Light" panose="020B0400000000000000" pitchFamily="34" charset="0"/>
              </a:rPr>
              <a:t>Possibilité de changer de nom d’utilisateur</a:t>
            </a:r>
          </a:p>
        </p:txBody>
      </p:sp>
    </p:spTree>
    <p:extLst>
      <p:ext uri="{BB962C8B-B14F-4D97-AF65-F5344CB8AC3E}">
        <p14:creationId xmlns:p14="http://schemas.microsoft.com/office/powerpoint/2010/main" val="11857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9D473-3EDF-4AC1-A22C-8926B47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Helvetica-Light" panose="020B0400000000000000" pitchFamily="34" charset="0"/>
              </a:rPr>
              <a:t>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A1DB8-3887-4788-94DC-D5331554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Helvetica-Light" panose="020B0400000000000000" pitchFamily="34" charset="0"/>
              </a:rPr>
              <a:t>Chat éphémère, de proximité, basé sur le Framework </a:t>
            </a:r>
            <a:r>
              <a:rPr lang="fr-FR" dirty="0" err="1">
                <a:latin typeface="Helvetica-Light" panose="020B0400000000000000" pitchFamily="34" charset="0"/>
              </a:rPr>
              <a:t>MultipeerConnectivity</a:t>
            </a:r>
            <a:r>
              <a:rPr lang="fr-FR" dirty="0">
                <a:latin typeface="Helvetica-Light" panose="020B0400000000000000" pitchFamily="34" charset="0"/>
              </a:rPr>
              <a:t>, compatible Mac, iPhone et tout autre équipement Apple</a:t>
            </a:r>
          </a:p>
          <a:p>
            <a:r>
              <a:rPr lang="fr-FR" dirty="0">
                <a:latin typeface="Helvetica-Light" panose="020B0400000000000000" pitchFamily="34" charset="0"/>
              </a:rPr>
              <a:t>Partage entre amis</a:t>
            </a:r>
          </a:p>
          <a:p>
            <a:r>
              <a:rPr lang="fr-FR" dirty="0">
                <a:latin typeface="Helvetica-Light" panose="020B0400000000000000" pitchFamily="34" charset="0"/>
              </a:rPr>
              <a:t>Appel vidéo</a:t>
            </a:r>
          </a:p>
          <a:p>
            <a:endParaRPr lang="fr-FR" dirty="0">
              <a:latin typeface="Helvetica-Light" panose="020B0400000000000000" pitchFamily="34" charset="0"/>
            </a:endParaRPr>
          </a:p>
          <a:p>
            <a:pPr marL="0" indent="0">
              <a:buNone/>
            </a:pPr>
            <a:endParaRPr lang="fr-FR" dirty="0">
              <a:latin typeface="Helvetica-Light" panose="020B04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3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9D473-3EDF-4AC1-A22C-8926B47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Helvetica-Light" panose="020B0400000000000000" pitchFamily="34" charset="0"/>
              </a:rPr>
              <a:t>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A1DB8-3887-4788-94DC-D5331554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Helvetica-Light" panose="020B0400000000000000" pitchFamily="34" charset="0"/>
              </a:rPr>
              <a:t>Principal </a:t>
            </a:r>
            <a:r>
              <a:rPr lang="fr-FR" dirty="0" err="1">
                <a:latin typeface="Helvetica-Light" panose="020B0400000000000000" pitchFamily="34" charset="0"/>
              </a:rPr>
              <a:t>framework</a:t>
            </a:r>
            <a:r>
              <a:rPr lang="fr-FR" dirty="0">
                <a:latin typeface="Helvetica-Light" panose="020B0400000000000000" pitchFamily="34" charset="0"/>
              </a:rPr>
              <a:t> : </a:t>
            </a:r>
            <a:r>
              <a:rPr lang="fr-FR" dirty="0" err="1">
                <a:latin typeface="Helvetica-Light" panose="020B0400000000000000" pitchFamily="34" charset="0"/>
              </a:rPr>
              <a:t>MultipeerConnectivity</a:t>
            </a:r>
            <a:endParaRPr lang="fr-FR" dirty="0">
              <a:latin typeface="Helvetica-Light" panose="020B0400000000000000" pitchFamily="34" charset="0"/>
            </a:endParaRPr>
          </a:p>
          <a:p>
            <a:r>
              <a:rPr lang="fr-FR" dirty="0">
                <a:latin typeface="Helvetica-Light" panose="020B0400000000000000" pitchFamily="34" charset="0"/>
              </a:rPr>
              <a:t>Framework qui permet la découverte d’appareils à proximité alentours (Bluetooth) ou connectés au même réseau Wi-Fi ou encore le NFC</a:t>
            </a:r>
          </a:p>
          <a:p>
            <a:pPr marL="0" indent="0">
              <a:buNone/>
            </a:pPr>
            <a:endParaRPr lang="fr-FR" dirty="0">
              <a:latin typeface="Helvetica-Light" panose="020B04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6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9D473-3EDF-4AC1-A22C-8926B47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Helvetica-Light" panose="020B0400000000000000" pitchFamily="34" charset="0"/>
              </a:rPr>
              <a:t>L’idée derrière ce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A1DB8-3887-4788-94DC-D5331554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Helvetica-Light" panose="020B0400000000000000" pitchFamily="34" charset="0"/>
              </a:rPr>
              <a:t>Parler sans que l’on soit enregistré</a:t>
            </a:r>
          </a:p>
          <a:p>
            <a:r>
              <a:rPr lang="fr-FR" dirty="0">
                <a:latin typeface="Helvetica-Light" panose="020B0400000000000000" pitchFamily="34" charset="0"/>
              </a:rPr>
              <a:t>Faire des rencontres</a:t>
            </a:r>
          </a:p>
          <a:p>
            <a:r>
              <a:rPr lang="fr-FR" dirty="0">
                <a:latin typeface="Helvetica-Light" panose="020B0400000000000000" pitchFamily="34" charset="0"/>
              </a:rPr>
              <a:t>Avoir les fonctions essentielles d'un chat, qui ici, a l'avantage d'être éphémère</a:t>
            </a:r>
          </a:p>
          <a:p>
            <a:r>
              <a:rPr lang="fr-FR" dirty="0">
                <a:latin typeface="Helvetica-Light" panose="020B0400000000000000" pitchFamily="34" charset="0"/>
              </a:rPr>
              <a:t>Connectivité qui ne nécessite pas de connexion internet</a:t>
            </a:r>
          </a:p>
        </p:txBody>
      </p:sp>
    </p:spTree>
    <p:extLst>
      <p:ext uri="{BB962C8B-B14F-4D97-AF65-F5344CB8AC3E}">
        <p14:creationId xmlns:p14="http://schemas.microsoft.com/office/powerpoint/2010/main" val="298390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0A996-CAA0-4DC0-9C1D-8D9E76E5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Helvetica-Light" panose="020B0400000000000000" pitchFamily="34" charset="0"/>
              </a:rPr>
              <a:t>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DC6FD-DDEB-4600-B800-CB4EC4214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Helvetica-Light" panose="020B0400000000000000" pitchFamily="34" charset="0"/>
              </a:rPr>
              <a:t>Pas besoin de connexion internet</a:t>
            </a:r>
          </a:p>
          <a:p>
            <a:r>
              <a:rPr lang="fr-FR" dirty="0">
                <a:latin typeface="Helvetica-Light" panose="020B0400000000000000" pitchFamily="34" charset="0"/>
              </a:rPr>
              <a:t>Chat éphémère </a:t>
            </a:r>
          </a:p>
          <a:p>
            <a:r>
              <a:rPr lang="fr-FR" dirty="0">
                <a:latin typeface="Helvetica-Light" panose="020B0400000000000000" pitchFamily="34" charset="0"/>
              </a:rPr>
              <a:t>Fin de discussion provoque une déconnexion du chat pour les utilisateurs</a:t>
            </a:r>
          </a:p>
          <a:p>
            <a:r>
              <a:rPr lang="fr-FR" dirty="0">
                <a:latin typeface="Helvetica-Light" panose="020B0400000000000000" pitchFamily="34" charset="0"/>
              </a:rPr>
              <a:t>Communication en temps réel</a:t>
            </a:r>
          </a:p>
        </p:txBody>
      </p:sp>
    </p:spTree>
    <p:extLst>
      <p:ext uri="{BB962C8B-B14F-4D97-AF65-F5344CB8AC3E}">
        <p14:creationId xmlns:p14="http://schemas.microsoft.com/office/powerpoint/2010/main" val="416927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0AC82-1BA4-4F15-8FF4-079A6CFA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41573-F310-4C80-8827-7ED40DEB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Helvetica-Light" panose="020B0400000000000000" pitchFamily="34" charset="0"/>
            </a:endParaRPr>
          </a:p>
          <a:p>
            <a:endParaRPr lang="fr-FR" dirty="0">
              <a:latin typeface="Helvetica-Light" panose="020B0400000000000000" pitchFamily="34" charset="0"/>
            </a:endParaRPr>
          </a:p>
          <a:p>
            <a:endParaRPr lang="fr-FR" dirty="0">
              <a:latin typeface="Helvetica-Light" panose="020B0400000000000000" pitchFamily="34" charset="0"/>
            </a:endParaRPr>
          </a:p>
          <a:p>
            <a:r>
              <a:rPr lang="fr-FR" dirty="0">
                <a:latin typeface="Helvetica-Light" panose="020B0400000000000000" pitchFamily="34" charset="0"/>
              </a:rPr>
              <a:t>Envoi de message</a:t>
            </a:r>
          </a:p>
          <a:p>
            <a:endParaRPr lang="fr-FR" dirty="0">
              <a:latin typeface="Helvetica-Light" panose="020B0400000000000000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79BAB-4F70-4183-82F1-295BB8F7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68" y="1596197"/>
            <a:ext cx="2395657" cy="48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1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0AC82-1BA4-4F15-8FF4-079A6CFA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41573-F310-4C80-8827-7ED40DEB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Helvetica-Light" panose="020B0400000000000000" pitchFamily="34" charset="0"/>
              </a:rPr>
              <a:t>Ajouter, modifier, supprimer son avatar</a:t>
            </a:r>
          </a:p>
        </p:txBody>
      </p:sp>
    </p:spTree>
    <p:extLst>
      <p:ext uri="{BB962C8B-B14F-4D97-AF65-F5344CB8AC3E}">
        <p14:creationId xmlns:p14="http://schemas.microsoft.com/office/powerpoint/2010/main" val="174434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0AC82-1BA4-4F15-8FF4-079A6CFA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41573-F310-4C80-8827-7ED40DEB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Helvetica-Light" panose="020B0400000000000000" pitchFamily="34" charset="0"/>
              </a:rPr>
              <a:t>Envoi d’une image via galerie ou caméra</a:t>
            </a:r>
          </a:p>
        </p:txBody>
      </p:sp>
    </p:spTree>
    <p:extLst>
      <p:ext uri="{BB962C8B-B14F-4D97-AF65-F5344CB8AC3E}">
        <p14:creationId xmlns:p14="http://schemas.microsoft.com/office/powerpoint/2010/main" val="355674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0AC82-1BA4-4F15-8FF4-079A6CFA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41573-F310-4C80-8827-7ED40DEB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Helvetica-Light" panose="020B0400000000000000" pitchFamily="34" charset="0"/>
            </a:endParaRPr>
          </a:p>
          <a:p>
            <a:endParaRPr lang="fr-FR" dirty="0">
              <a:latin typeface="Helvetica-Light" panose="020B0400000000000000" pitchFamily="34" charset="0"/>
            </a:endParaRPr>
          </a:p>
          <a:p>
            <a:endParaRPr lang="fr-FR">
              <a:latin typeface="Helvetica-Light" panose="020B0400000000000000" pitchFamily="34" charset="0"/>
            </a:endParaRPr>
          </a:p>
          <a:p>
            <a:r>
              <a:rPr lang="fr-FR">
                <a:latin typeface="Helvetica-Light" panose="020B0400000000000000" pitchFamily="34" charset="0"/>
              </a:rPr>
              <a:t>Partage </a:t>
            </a:r>
            <a:r>
              <a:rPr lang="fr-FR" dirty="0">
                <a:latin typeface="Helvetica-Light" panose="020B0400000000000000" pitchFamily="34" charset="0"/>
              </a:rPr>
              <a:t>de localisation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AC4C79-48F7-4591-8D1C-95A1BACFD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333" y="1690688"/>
            <a:ext cx="2052031" cy="41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44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Grand écran</PresentationFormat>
  <Paragraphs>49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Helvetica-Light</vt:lpstr>
      <vt:lpstr>Thème Office</vt:lpstr>
      <vt:lpstr>Connect</vt:lpstr>
      <vt:lpstr>Le projet</vt:lpstr>
      <vt:lpstr>Le projet</vt:lpstr>
      <vt:lpstr>L’idée derrière ce projet</vt:lpstr>
      <vt:lpstr>Points forts</vt:lpstr>
      <vt:lpstr>Fonctionnalités</vt:lpstr>
      <vt:lpstr>Fonctionnalités</vt:lpstr>
      <vt:lpstr>Fonctionnalités</vt:lpstr>
      <vt:lpstr>Fonctionnalités</vt:lpstr>
      <vt:lpstr>Fonctionnalités</vt:lpstr>
      <vt:lpstr>Intérêts</vt:lpstr>
      <vt:lpstr>Possibilité d’évolution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</dc:title>
  <dc:creator>Can serkan UREN</dc:creator>
  <cp:lastModifiedBy>Can serkan UREN</cp:lastModifiedBy>
  <cp:revision>23</cp:revision>
  <dcterms:created xsi:type="dcterms:W3CDTF">2018-01-22T15:38:08Z</dcterms:created>
  <dcterms:modified xsi:type="dcterms:W3CDTF">2018-01-22T22:44:27Z</dcterms:modified>
</cp:coreProperties>
</file>