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67A5"/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4" autoAdjust="0"/>
    <p:restoredTop sz="96357" autoAdjust="0"/>
  </p:normalViewPr>
  <p:slideViewPr>
    <p:cSldViewPr snapToGrid="0">
      <p:cViewPr varScale="1">
        <p:scale>
          <a:sx n="128" d="100"/>
          <a:sy n="12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12441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63186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300737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0393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300737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768</Words>
  <Application>Microsoft Macintosh PowerPoint</Application>
  <PresentationFormat>Widescreen</PresentationFormat>
  <Paragraphs>244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Peli de Halleux</cp:lastModifiedBy>
  <cp:revision>18</cp:revision>
  <dcterms:created xsi:type="dcterms:W3CDTF">2020-03-20T21:26:33Z</dcterms:created>
  <dcterms:modified xsi:type="dcterms:W3CDTF">2020-05-03T07:42:46Z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