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7A5"/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60680"/>
              </p:ext>
            </p:extLst>
          </p:nvPr>
        </p:nvGraphicFramePr>
        <p:xfrm>
          <a:off x="149392" y="32569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5076"/>
              </p:ext>
            </p:extLst>
          </p:nvPr>
        </p:nvGraphicFramePr>
        <p:xfrm>
          <a:off x="5699190" y="325698"/>
          <a:ext cx="6219325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2799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354821" y="1840308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12441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63186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300737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655</Words>
  <Application>Microsoft Office PowerPoint</Application>
  <PresentationFormat>Widescreen</PresentationFormat>
  <Paragraphs>202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14</cp:revision>
  <dcterms:created xsi:type="dcterms:W3CDTF">2020-03-20T21:26:33Z</dcterms:created>
  <dcterms:modified xsi:type="dcterms:W3CDTF">2020-04-27T22:47:50Z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