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  <p:sldId id="267" r:id="rId13"/>
    <p:sldId id="268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EB"/>
    <a:srgbClr val="9067A5"/>
    <a:srgbClr val="A4829F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7931" autoAdjust="0"/>
  </p:normalViewPr>
  <p:slideViewPr>
    <p:cSldViewPr snapToGrid="0">
      <p:cViewPr varScale="1">
        <p:scale>
          <a:sx n="106" d="100"/>
          <a:sy n="106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7472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74251"/>
              </p:ext>
            </p:extLst>
          </p:nvPr>
        </p:nvGraphicFramePr>
        <p:xfrm>
          <a:off x="5699191" y="325698"/>
          <a:ext cx="6142290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0017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163825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1:30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4:30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Hayley Orrantia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649307" y="3959352"/>
            <a:ext cx="491845" cy="930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7352" y="4546049"/>
            <a:ext cx="2003676" cy="1986253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71" y="4807709"/>
            <a:ext cx="1137836" cy="146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51931"/>
              </p:ext>
            </p:extLst>
          </p:nvPr>
        </p:nvGraphicFramePr>
        <p:xfrm>
          <a:off x="149392" y="95698"/>
          <a:ext cx="5456531" cy="2668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4" y="4413592"/>
            <a:ext cx="1549560" cy="19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6331"/>
              </p:ext>
            </p:extLst>
          </p:nvPr>
        </p:nvGraphicFramePr>
        <p:xfrm>
          <a:off x="5699190" y="95698"/>
          <a:ext cx="6343417" cy="66666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38411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35580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AM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and GitHub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71696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532492" y="4381958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47" y="4381958"/>
            <a:ext cx="2232930" cy="221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A4D64-A56B-4EFA-A8BD-364589E0E5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51" y="3042053"/>
            <a:ext cx="1549560" cy="1549560"/>
          </a:xfrm>
          <a:prstGeom prst="rect">
            <a:avLst/>
          </a:prstGeom>
        </p:spPr>
      </p:pic>
      <p:pic>
        <p:nvPicPr>
          <p:cNvPr id="11" name="Picture 10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F95380C7-CEA2-4687-B61D-C506CC03A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4" y="2555247"/>
            <a:ext cx="873753" cy="8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78241"/>
              </p:ext>
            </p:extLst>
          </p:nvPr>
        </p:nvGraphicFramePr>
        <p:xfrm>
          <a:off x="149392" y="325698"/>
          <a:ext cx="5456531" cy="2668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33618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Davon Godchaux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1315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Rob Covington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42145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42989"/>
              </p:ext>
            </p:extLst>
          </p:nvPr>
        </p:nvGraphicFramePr>
        <p:xfrm>
          <a:off x="149392" y="15665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7613"/>
              </p:ext>
            </p:extLst>
          </p:nvPr>
        </p:nvGraphicFramePr>
        <p:xfrm>
          <a:off x="5699190" y="156658"/>
          <a:ext cx="6219325" cy="6544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5030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89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Micro:bit 2020 Beta Release!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892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1694004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ABF07-AE5B-47B9-9E0A-81EF6E025610}"/>
              </a:ext>
            </a:extLst>
          </p:cNvPr>
          <p:cNvSpPr/>
          <p:nvPr/>
        </p:nvSpPr>
        <p:spPr>
          <a:xfrm>
            <a:off x="5806441" y="4965192"/>
            <a:ext cx="5998464" cy="932688"/>
          </a:xfrm>
          <a:custGeom>
            <a:avLst/>
            <a:gdLst>
              <a:gd name="connsiteX0" fmla="*/ 0 w 5998464"/>
              <a:gd name="connsiteY0" fmla="*/ 0 h 932688"/>
              <a:gd name="connsiteX1" fmla="*/ 5998464 w 5998464"/>
              <a:gd name="connsiteY1" fmla="*/ 0 h 932688"/>
              <a:gd name="connsiteX2" fmla="*/ 5998464 w 5998464"/>
              <a:gd name="connsiteY2" fmla="*/ 932688 h 932688"/>
              <a:gd name="connsiteX3" fmla="*/ 0 w 5998464"/>
              <a:gd name="connsiteY3" fmla="*/ 932688 h 932688"/>
              <a:gd name="connsiteX4" fmla="*/ 0 w 5998464"/>
              <a:gd name="connsiteY4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8464" h="932688" extrusionOk="0">
                <a:moveTo>
                  <a:pt x="0" y="0"/>
                </a:moveTo>
                <a:cubicBezTo>
                  <a:pt x="1007051" y="-101487"/>
                  <a:pt x="5010356" y="-162162"/>
                  <a:pt x="5998464" y="0"/>
                </a:cubicBezTo>
                <a:cubicBezTo>
                  <a:pt x="6013136" y="295901"/>
                  <a:pt x="5993835" y="643218"/>
                  <a:pt x="5998464" y="932688"/>
                </a:cubicBezTo>
                <a:cubicBezTo>
                  <a:pt x="3011218" y="982753"/>
                  <a:pt x="2903513" y="774239"/>
                  <a:pt x="0" y="932688"/>
                </a:cubicBezTo>
                <a:cubicBezTo>
                  <a:pt x="-35998" y="654471"/>
                  <a:pt x="916" y="3314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82708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Micro:bit </a:t>
                      </a:r>
                      <a:r>
                        <a:rPr lang="en-US" sz="3600" b="1" dirty="0">
                          <a:latin typeface="Agency FB" panose="020B0503020202020204" pitchFamily="34" charset="0"/>
                        </a:rPr>
                        <a:t>Beta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DEEP DIVE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69972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149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92534"/>
              </p:ext>
            </p:extLst>
          </p:nvPr>
        </p:nvGraphicFramePr>
        <p:xfrm>
          <a:off x="5699190" y="325698"/>
          <a:ext cx="6343417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085" y="4528833"/>
            <a:ext cx="2003676" cy="1986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7695" y="454604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10970436" y="4681055"/>
            <a:ext cx="1021704" cy="10310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D38944-79DA-48C2-8633-7D8DDFAB1312}"/>
              </a:ext>
            </a:extLst>
          </p:cNvPr>
          <p:cNvCxnSpPr>
            <a:cxnSpLocks/>
          </p:cNvCxnSpPr>
          <p:nvPr/>
        </p:nvCxnSpPr>
        <p:spPr>
          <a:xfrm>
            <a:off x="5911273" y="4230255"/>
            <a:ext cx="5902036" cy="400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CE2BEB-E38D-4D44-9ED5-9D78FC71EF1F}"/>
              </a:ext>
            </a:extLst>
          </p:cNvPr>
          <p:cNvCxnSpPr>
            <a:cxnSpLocks/>
          </p:cNvCxnSpPr>
          <p:nvPr/>
        </p:nvCxnSpPr>
        <p:spPr>
          <a:xfrm flipV="1">
            <a:off x="5911273" y="4100945"/>
            <a:ext cx="5818909" cy="5301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1190</Words>
  <Application>Microsoft Office PowerPoint</Application>
  <PresentationFormat>Widescreen</PresentationFormat>
  <Paragraphs>411</Paragraphs>
  <Slides>14</Slides>
  <Notes>14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Peli de Halleux</cp:lastModifiedBy>
  <cp:revision>29</cp:revision>
  <dcterms:created xsi:type="dcterms:W3CDTF">2020-03-20T21:26:33Z</dcterms:created>
  <dcterms:modified xsi:type="dcterms:W3CDTF">2020-06-02T15:24:46Z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shakao@microsoft.com</vt:lpwstr>
  </property>
  <property fmtid="{D5CDD505-2E9C-101B-9397-08002B2CF9AE}" pid="5" name="MSIP_Label_f42aa342-8706-4288-bd11-ebb85995028c_SetDate">
    <vt:lpwstr>2020-03-20T21:49:08.1439070Z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976b738a-d4ab-4fff-9e7c-35b05f8043ed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0x010100860CD5D9B0436D4CAD5600AE7CA2E713</vt:lpwstr>
  </property>
</Properties>
</file>