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B"/>
    <a:srgbClr val="9067A5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83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25-29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0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22-25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2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29-July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2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6-10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9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13-17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20-24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27-31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4251"/>
              </p:ext>
            </p:extLst>
          </p:nvPr>
        </p:nvGraphicFramePr>
        <p:xfrm>
          <a:off x="5699191" y="325698"/>
          <a:ext cx="6142290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17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163825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1:30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4:30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Hayley Orrantia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649307" y="3959352"/>
            <a:ext cx="491845" cy="930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7352" y="4546049"/>
            <a:ext cx="2003676" cy="1986253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71" y="4807709"/>
            <a:ext cx="1137836" cy="14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51931"/>
              </p:ext>
            </p:extLst>
          </p:nvPr>
        </p:nvGraphicFramePr>
        <p:xfrm>
          <a:off x="149392" y="9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4" y="4413592"/>
            <a:ext cx="1549560" cy="19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6331"/>
              </p:ext>
            </p:extLst>
          </p:nvPr>
        </p:nvGraphicFramePr>
        <p:xfrm>
          <a:off x="5699190" y="95698"/>
          <a:ext cx="6343417" cy="6666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38411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3558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AM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and GitHub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71696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532492" y="4381958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47" y="4381958"/>
            <a:ext cx="2232930" cy="221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A4D64-A56B-4EFA-A8BD-364589E0E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1" y="3042053"/>
            <a:ext cx="1549560" cy="1549560"/>
          </a:xfrm>
          <a:prstGeom prst="rect">
            <a:avLst/>
          </a:prstGeom>
        </p:spPr>
      </p:pic>
      <p:pic>
        <p:nvPicPr>
          <p:cNvPr id="11" name="Picture 10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F95380C7-CEA2-4687-B61D-C506CC03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4" y="2555247"/>
            <a:ext cx="873753" cy="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98527"/>
              </p:ext>
            </p:extLst>
          </p:nvPr>
        </p:nvGraphicFramePr>
        <p:xfrm>
          <a:off x="149392" y="32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6359" y="4441906"/>
            <a:ext cx="1579177" cy="1986253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43536"/>
              </p:ext>
            </p:extLst>
          </p:nvPr>
        </p:nvGraphicFramePr>
        <p:xfrm>
          <a:off x="5699190" y="325698"/>
          <a:ext cx="6343417" cy="46513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Davon Godchaux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58626" y="2614633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198397"/>
            <a:ext cx="2003676" cy="1986253"/>
          </a:xfrm>
          <a:prstGeom prst="rect">
            <a:avLst/>
          </a:prstGeom>
        </p:spPr>
      </p:pic>
      <p:pic>
        <p:nvPicPr>
          <p:cNvPr id="7" name="Picture 6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32C3BCA6-FF6E-4814-AB77-E9FED9CA8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87" y="2766997"/>
            <a:ext cx="873753" cy="8737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190904">
            <a:off x="10754285" y="4789698"/>
            <a:ext cx="1239775" cy="12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53240"/>
              </p:ext>
            </p:extLst>
          </p:nvPr>
        </p:nvGraphicFramePr>
        <p:xfrm>
          <a:off x="5766146" y="-453550"/>
          <a:ext cx="6787804" cy="77496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58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64819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90715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</a:t>
                      </a:r>
                      <a:r>
                        <a:rPr lang="en-US" sz="3200" dirty="0" err="1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Sten</a:t>
                      </a:r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3200" dirty="0" err="1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Huebler</a:t>
                      </a:r>
                      <a:endParaRPr lang="en-US" sz="32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20996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2020 Release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72694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704465" y="3042505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6386"/>
              </p:ext>
            </p:extLst>
          </p:nvPr>
        </p:nvGraphicFramePr>
        <p:xfrm>
          <a:off x="5699190" y="-132902"/>
          <a:ext cx="6683310" cy="71238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9412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95529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Stu Maxwell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50471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42919" y="4767635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5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92534"/>
              </p:ext>
            </p:extLst>
          </p:nvPr>
        </p:nvGraphicFramePr>
        <p:xfrm>
          <a:off x="5699190" y="325698"/>
          <a:ext cx="6343417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528833"/>
            <a:ext cx="2003676" cy="1986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695" y="454604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10970436" y="4681055"/>
            <a:ext cx="1021704" cy="10310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38944-79DA-48C2-8633-7D8DDFAB1312}"/>
              </a:ext>
            </a:extLst>
          </p:cNvPr>
          <p:cNvCxnSpPr>
            <a:cxnSpLocks/>
          </p:cNvCxnSpPr>
          <p:nvPr/>
        </p:nvCxnSpPr>
        <p:spPr>
          <a:xfrm>
            <a:off x="5911273" y="4230255"/>
            <a:ext cx="5902036" cy="400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E2BEB-E38D-4D44-9ED5-9D78FC71EF1F}"/>
              </a:ext>
            </a:extLst>
          </p:cNvPr>
          <p:cNvCxnSpPr>
            <a:cxnSpLocks/>
          </p:cNvCxnSpPr>
          <p:nvPr/>
        </p:nvCxnSpPr>
        <p:spPr>
          <a:xfrm flipV="1">
            <a:off x="5911273" y="4100945"/>
            <a:ext cx="5818909" cy="530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1820</Words>
  <Application>Microsoft Office PowerPoint</Application>
  <PresentationFormat>Widescreen</PresentationFormat>
  <Paragraphs>651</Paragraphs>
  <Slides>20</Slides>
  <Notes>20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33</cp:revision>
  <dcterms:created xsi:type="dcterms:W3CDTF">2020-03-20T21:26:33Z</dcterms:created>
  <dcterms:modified xsi:type="dcterms:W3CDTF">2020-06-02T15:35:38Z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2020-03-20T21:49:08.1439070Z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976b738a-d4ab-4fff-9e7c-35b05f8043ed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0x010100860CD5D9B0436D4CAD5600AE7CA2E713</vt:lpwstr>
  </property>
</Properties>
</file>