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EB"/>
    <a:srgbClr val="A4829F"/>
    <a:srgbClr val="5D406C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micro:bit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 (on break)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DBBCB"/>
                          </a:solidFill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rgbClr val="CDBBCB"/>
                          </a:solidFill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CDBBCB"/>
                          </a:solidFill>
                          <a:latin typeface="Agency FB" panose="020B0503020202020204" pitchFamily="34" charset="0"/>
                        </a:rPr>
                        <a:t>MakeCode with Minecraft (on break)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gency FB" panose="020B0503020202020204" pitchFamily="34" charset="0"/>
                        </a:rPr>
                        <a:t>MakeCode Arcade  (on break)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5181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62362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07614"/>
              </p:ext>
            </p:extLst>
          </p:nvPr>
        </p:nvGraphicFramePr>
        <p:xfrm>
          <a:off x="272955" y="194173"/>
          <a:ext cx="8914587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908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755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(Tuesday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Melvin, Jacksonville Jaguars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5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505</Words>
  <Application>Microsoft Office PowerPoint</Application>
  <PresentationFormat>Widescreen</PresentationFormat>
  <Paragraphs>142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8</cp:revision>
  <dcterms:created xsi:type="dcterms:W3CDTF">2020-03-20T21:26:33Z</dcterms:created>
  <dcterms:modified xsi:type="dcterms:W3CDTF">2020-04-20T15:58:32Z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shakao@microsoft.com</vt:lpwstr>
  </property>
  <property fmtid="{D5CDD505-2E9C-101B-9397-08002B2CF9AE}" pid="5" name="MSIP_Label_f42aa342-8706-4288-bd11-ebb85995028c_SetDate">
    <vt:lpwstr>2020-03-20T21:49:08.1439070Z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976b738a-d4ab-4fff-9e7c-35b05f8043ed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0x010100860CD5D9B0436D4CAD5600AE7CA2E713</vt:lpwstr>
  </property>
</Properties>
</file>