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1" r:id="rId18"/>
    <p:sldId id="280" r:id="rId19"/>
    <p:sldId id="282" r:id="rId20"/>
    <p:sldId id="272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936" autoAdjust="0"/>
  </p:normalViewPr>
  <p:slideViewPr>
    <p:cSldViewPr snapToGrid="0">
      <p:cViewPr varScale="1">
        <p:scale>
          <a:sx n="126" d="100"/>
          <a:sy n="126" d="100"/>
        </p:scale>
        <p:origin x="14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22-25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2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29-July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6-10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13-17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5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2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27-31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Micro:bit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Sten Huebler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3737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2104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386"/>
              </p:ext>
            </p:extLst>
          </p:nvPr>
        </p:nvGraphicFramePr>
        <p:xfrm>
          <a:off x="5699190" y="-132902"/>
          <a:ext cx="6683310" cy="71238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412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95529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Stu Maxwell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50471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42919" y="4767635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1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4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2494</Words>
  <Application>Microsoft Office PowerPoint</Application>
  <PresentationFormat>Widescreen</PresentationFormat>
  <Paragraphs>852</Paragraphs>
  <Slides>23</Slides>
  <Notes>23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Peli de Halleux</cp:lastModifiedBy>
  <cp:revision>40</cp:revision>
  <dcterms:created xsi:type="dcterms:W3CDTF">2020-03-20T21:26:33Z</dcterms:created>
  <dcterms:modified xsi:type="dcterms:W3CDTF">2020-06-16T23:18:38Z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