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2" r:id="rId9"/>
    <p:sldId id="265" r:id="rId10"/>
    <p:sldId id="263" r:id="rId11"/>
    <p:sldId id="266" r:id="rId12"/>
    <p:sldId id="267" r:id="rId13"/>
    <p:sldId id="268" r:id="rId14"/>
    <p:sldId id="273" r:id="rId15"/>
    <p:sldId id="270" r:id="rId16"/>
    <p:sldId id="271" r:id="rId17"/>
    <p:sldId id="281" r:id="rId18"/>
    <p:sldId id="280" r:id="rId19"/>
    <p:sldId id="272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06C"/>
    <a:srgbClr val="9067A5"/>
    <a:srgbClr val="ECE4EB"/>
    <a:srgbClr val="A4829F"/>
    <a:srgbClr val="E6CFC5"/>
    <a:srgbClr val="72D658"/>
    <a:srgbClr val="2BA29B"/>
    <a:srgbClr val="DDE1F7"/>
    <a:srgbClr val="365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28C5-E617-483C-A75C-A82890E93635}" v="59" dt="2020-03-20T22:11:4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936" autoAdjust="0"/>
  </p:normalViewPr>
  <p:slideViewPr>
    <p:cSldViewPr snapToGrid="0">
      <p:cViewPr varScale="1">
        <p:scale>
          <a:sx n="101" d="100"/>
          <a:sy n="101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0A582-7AE2-4948-B06A-742F9F045A83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1E49-A4A6-43FF-827C-952A37F20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7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25-29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1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1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1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8-12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8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5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15-19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22-25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42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June 29-July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2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6-10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8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13-17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25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20-24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12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July 27-31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6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6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6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2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2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1E49-A4A6-43FF-827C-952A37F203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7EB4-CFDB-4E85-8445-3306EDAF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73BA-BD30-4688-8CF6-554120D6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2CCE-86AA-4A3B-AAE9-0EBB53A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F3CE-B871-410B-8A8B-2BAAD83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1509-421D-4FC2-B871-22331991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AA36-1C74-4B58-BCA1-B6E7C8F5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B2D33-76AE-453F-8A4F-3821243E2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16653-C7C1-4CA9-ADE8-AE3A2C5E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892E-86A0-48E1-A5D9-53D156CF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CBFFD-105D-4BE2-889B-F876A7E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450CD-EC2A-4F74-AEBD-85BB39DF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E79-41B1-409D-82C3-C12C3AD8B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8A6D-AF30-4CD2-BF04-19DBA5AC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9C6F-43B2-4423-ACDB-2D2C054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3B9-7DCB-4FAA-BDF8-3C3A2AD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B8F4-165B-48BA-9240-A15E2F7B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705-4166-4296-AAB5-CAFE1617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ED71-33FB-4529-A3F7-C0064CED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561E-AFCC-4F01-89DD-6A8B3937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E072B-2171-4785-A1E6-DEEB0B9F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49F8-6550-4B7C-BD40-3C0D310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99B8E-22A3-4493-8259-AAF4E8F2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433F-9A5E-4A9C-98AB-3126B54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B56-B3C7-4158-972E-1405B38D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B396-FBA0-4E51-A9F1-E957D450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DC07-528E-4F36-B075-E26F162E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06C5-D320-4B5C-A51E-D597CC494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739A4-7277-4957-B278-95EDD76A0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766F0-F513-4E55-B046-5564115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E97AD-647E-4D7A-97E0-E36DF970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E0E0-09E8-4FEB-9C05-2ACA4FA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CF02-4B28-4FE5-BE36-ADC2AEB3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E85E-7680-4842-98CA-0ED4F3F75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3DEFD-D13F-4426-A880-2875E2B4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A0DD4-49A2-4904-A55F-47CECFD64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85966-F678-48F6-BD83-ABA92151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47F27-C03D-495E-99A5-58FE3DC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EF62B-AA89-469F-8BC9-E54748BA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0CAD3-9BE9-43FF-8AC6-527F4F5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2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F2E4-D820-4730-8440-DEC4BB7E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DABA-C568-458E-86A5-6E96E662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5E71B-B4DA-4F6A-815D-15C378DA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21AD-C286-4950-9ADD-1F4CA62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1A903-27A4-40BC-9C30-0A2561D5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2AE22-C5AE-4287-AFD5-AE4AABC7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09B2-8FFD-43C1-8ABF-5858D11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033F-24DD-4E4D-BDD1-0DA5726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76DE-B0E2-4C2B-80FF-E9F19754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7F71-B161-4958-B8D1-1EA3FAE0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ABE4D-DE3D-4792-AC7A-562B0AC7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2349-1BE3-427D-BB03-89D0B30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BA412-93B2-4A8C-9B80-46891CE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9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83A-1A63-448E-B37C-786FF9F7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FA23E-C3E5-4FD7-8EB7-EE2D0C3CF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5060D-B8F6-4413-A35D-19D463D54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6E39B-B3E6-4F2A-BE38-7450DA42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21D-A453-4D00-816A-FE11CC3A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3E23-4FDD-4A4C-8F27-72C90A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C569-DE68-4977-9EEB-CA715141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B3D92-D58A-40FA-8579-809771BA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DA09-49DE-43D5-A768-DE5F1C113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C4CC-5113-4103-95F7-16AD5B06551D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C2A2-4F57-401E-8F5E-E02CB272C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F49DC-C71A-4092-AC6F-9AC2D5FB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CCB2-1AFD-42AD-8243-3AC024D5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21739"/>
              </p:ext>
            </p:extLst>
          </p:nvPr>
        </p:nvGraphicFramePr>
        <p:xfrm>
          <a:off x="272956" y="270379"/>
          <a:ext cx="10181230" cy="631724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5241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792598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114809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0338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PST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EST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5795" y="2618970"/>
            <a:ext cx="4262886" cy="4225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737472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74251"/>
              </p:ext>
            </p:extLst>
          </p:nvPr>
        </p:nvGraphicFramePr>
        <p:xfrm>
          <a:off x="5699191" y="325698"/>
          <a:ext cx="6142290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0017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163825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1:30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4:30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Hayley Orrantia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649307" y="3959352"/>
            <a:ext cx="491845" cy="9308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7352" y="4546049"/>
            <a:ext cx="2003676" cy="1986253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71" y="4807709"/>
            <a:ext cx="1137836" cy="146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9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51931"/>
              </p:ext>
            </p:extLst>
          </p:nvPr>
        </p:nvGraphicFramePr>
        <p:xfrm>
          <a:off x="149392" y="95698"/>
          <a:ext cx="5456531" cy="26680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74" y="4413592"/>
            <a:ext cx="1549560" cy="19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6331"/>
              </p:ext>
            </p:extLst>
          </p:nvPr>
        </p:nvGraphicFramePr>
        <p:xfrm>
          <a:off x="5699190" y="95698"/>
          <a:ext cx="6343417" cy="66666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38411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35580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AM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and GitHub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71696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532492" y="4381958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47" y="4381958"/>
            <a:ext cx="2232930" cy="22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A4D64-A56B-4EFA-A8BD-364589E0E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51" y="3042053"/>
            <a:ext cx="1549560" cy="1549560"/>
          </a:xfrm>
          <a:prstGeom prst="rect">
            <a:avLst/>
          </a:prstGeom>
        </p:spPr>
      </p:pic>
      <p:pic>
        <p:nvPicPr>
          <p:cNvPr id="11" name="Picture 10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F95380C7-CEA2-4687-B61D-C506CC03A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24" y="2555247"/>
            <a:ext cx="873753" cy="87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6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FC5ED1-2B3E-42CF-A4C2-864696D4ECD4}"/>
              </a:ext>
            </a:extLst>
          </p:cNvPr>
          <p:cNvSpPr/>
          <p:nvPr/>
        </p:nvSpPr>
        <p:spPr>
          <a:xfrm>
            <a:off x="356616" y="521208"/>
            <a:ext cx="5139976" cy="3593592"/>
          </a:xfrm>
          <a:prstGeom prst="roundRect">
            <a:avLst/>
          </a:prstGeom>
          <a:solidFill>
            <a:srgbClr val="9067A5"/>
          </a:solidFill>
          <a:ln>
            <a:solidFill>
              <a:srgbClr val="5D40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37156" y="3429000"/>
            <a:ext cx="1579177" cy="1986253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67563"/>
              </p:ext>
            </p:extLst>
          </p:nvPr>
        </p:nvGraphicFramePr>
        <p:xfrm>
          <a:off x="5709459" y="521208"/>
          <a:ext cx="6343417" cy="344631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Davon Godchaux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86058" y="2790501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94162" y="4344402"/>
            <a:ext cx="2003676" cy="1986253"/>
          </a:xfrm>
          <a:prstGeom prst="rect">
            <a:avLst/>
          </a:prstGeom>
        </p:spPr>
      </p:pic>
      <p:pic>
        <p:nvPicPr>
          <p:cNvPr id="7" name="Picture 6" descr="A picture containing object, train, drawing, colorful&#10;&#10;Description automatically generated">
            <a:extLst>
              <a:ext uri="{FF2B5EF4-FFF2-40B4-BE49-F238E27FC236}">
                <a16:creationId xmlns:a16="http://schemas.microsoft.com/office/drawing/2014/main" id="{32C3BCA6-FF6E-4814-AB77-E9FED9CA87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756" y="2845969"/>
            <a:ext cx="873753" cy="873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EDBB3-A105-4A05-B740-99BD3932AFB2}"/>
              </a:ext>
            </a:extLst>
          </p:cNvPr>
          <p:cNvSpPr txBox="1"/>
          <p:nvPr/>
        </p:nvSpPr>
        <p:spPr>
          <a:xfrm>
            <a:off x="896476" y="1132024"/>
            <a:ext cx="39498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Daily Streams cancelled this week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42259-29AB-421B-8FB7-5E639E629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6179" y="4125949"/>
            <a:ext cx="2076012" cy="24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09324"/>
              </p:ext>
            </p:extLst>
          </p:nvPr>
        </p:nvGraphicFramePr>
        <p:xfrm>
          <a:off x="163039" y="69918"/>
          <a:ext cx="4927575" cy="65736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173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72583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26" y="7778257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4583078" y="8005741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716479"/>
              </p:ext>
            </p:extLst>
          </p:nvPr>
        </p:nvGraphicFramePr>
        <p:xfrm>
          <a:off x="5125730" y="69918"/>
          <a:ext cx="6957821" cy="671984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2211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68062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1175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4528"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48877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8946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990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  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Sten Huebler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20996"/>
                  </a:ext>
                </a:extLst>
              </a:tr>
              <a:tr h="9726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    MakeCode Micro:bit 2020!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2694"/>
                  </a:ext>
                </a:extLst>
              </a:tr>
              <a:tr h="7117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2910" y="2918087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774" y="4284528"/>
            <a:ext cx="767867" cy="761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7944426" y="5329956"/>
            <a:ext cx="510144" cy="4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8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12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l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Micro:bit 2020!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Deon Bush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Sten Huebler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" y="5469799"/>
            <a:ext cx="958059" cy="12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8942" y="760539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441283">
            <a:off x="11445858" y="3992695"/>
            <a:ext cx="677524" cy="683717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 rot="2086499">
            <a:off x="9608791" y="4258295"/>
            <a:ext cx="539942" cy="10218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6846" y="4986707"/>
            <a:ext cx="1609870" cy="1595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373247">
            <a:off x="11600970" y="1114970"/>
            <a:ext cx="651902" cy="5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33737"/>
              </p:ext>
            </p:extLst>
          </p:nvPr>
        </p:nvGraphicFramePr>
        <p:xfrm>
          <a:off x="163038" y="69918"/>
          <a:ext cx="11978640" cy="6207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37520767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696972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3779236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38388695"/>
                    </a:ext>
                  </a:extLst>
                </a:gridCol>
                <a:gridCol w="1647474">
                  <a:extLst>
                    <a:ext uri="{9D8B030D-6E8A-4147-A177-3AD203B41FA5}">
                      <a16:colId xmlns:a16="http://schemas.microsoft.com/office/drawing/2014/main" val="3630829022"/>
                    </a:ext>
                  </a:extLst>
                </a:gridCol>
                <a:gridCol w="821406">
                  <a:extLst>
                    <a:ext uri="{9D8B030D-6E8A-4147-A177-3AD203B41FA5}">
                      <a16:colId xmlns:a16="http://schemas.microsoft.com/office/drawing/2014/main" val="34154738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68291047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47050369"/>
                    </a:ext>
                  </a:extLst>
                </a:gridCol>
              </a:tblGrid>
              <a:tr h="626768">
                <a:tc gridSpan="10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STREAMS for the week of June 15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– 19</a:t>
                      </a:r>
                      <a:r>
                        <a:rPr lang="en-US" sz="3600" baseline="30000" dirty="0">
                          <a:latin typeface="Agency FB" panose="020B0503020202020204" pitchFamily="34" charset="0"/>
                        </a:rPr>
                        <a:t>th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Live with John Park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Arcade Game Jam with Stu Maxwell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1600" dirty="0">
                          <a:latin typeface="Agency FB" panose="020B0503020202020204" pitchFamily="34" charset="0"/>
                        </a:rPr>
                        <a:t>5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Matt Bersano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solidFill>
                          <a:sysClr val="windowText" lastClr="000000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3479"/>
                  </a:ext>
                </a:extLst>
              </a:tr>
            </a:tbl>
          </a:graphicData>
        </a:graphic>
      </p:graphicFrame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736" y="5152488"/>
            <a:ext cx="875226" cy="112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3025" y="3252342"/>
            <a:ext cx="1296705" cy="1630966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9600348" y="5152488"/>
            <a:ext cx="695795" cy="1316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" y="5033650"/>
            <a:ext cx="1448205" cy="143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3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46386"/>
              </p:ext>
            </p:extLst>
          </p:nvPr>
        </p:nvGraphicFramePr>
        <p:xfrm>
          <a:off x="5699190" y="-132902"/>
          <a:ext cx="6683310" cy="712380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9412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95529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Game Jam </a:t>
                      </a:r>
                    </a:p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Stu Maxwell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050471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42919" y="4767635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1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5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835358"/>
              </p:ext>
            </p:extLst>
          </p:nvPr>
        </p:nvGraphicFramePr>
        <p:xfrm>
          <a:off x="272956" y="194173"/>
          <a:ext cx="8705582" cy="60575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91273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14309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5165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Brandon McManus, Denver Broncos 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98323" y="3210745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</a:t>
                      </a:r>
                      <a:r>
                        <a:rPr lang="en-US" sz="3600" dirty="0" err="1">
                          <a:latin typeface="Agency FB" panose="020B0503020202020204" pitchFamily="34" charset="0"/>
                        </a:rPr>
                        <a:t>Micro:bit</a:t>
                      </a:r>
                      <a:endParaRPr lang="en-US" sz="36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/>
        </p:nvGraphicFramePr>
        <p:xfrm>
          <a:off x="5699190" y="325698"/>
          <a:ext cx="6343417" cy="54616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8721"/>
              </p:ext>
            </p:extLst>
          </p:nvPr>
        </p:nvGraphicFramePr>
        <p:xfrm>
          <a:off x="272955" y="605629"/>
          <a:ext cx="8757833" cy="51681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322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5460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5828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7592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b="0" dirty="0">
                          <a:latin typeface="Agency FB" panose="020B0503020202020204" pitchFamily="34" charset="0"/>
                        </a:rPr>
                        <a:t>1 PM CT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Kevin Byard, Tennessee Titans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122528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356354" y="170825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054319"/>
              </p:ext>
            </p:extLst>
          </p:nvPr>
        </p:nvGraphicFramePr>
        <p:xfrm>
          <a:off x="272955" y="353199"/>
          <a:ext cx="8900861" cy="63121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5940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86492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280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4026"/>
                  </a:ext>
                </a:extLst>
              </a:tr>
              <a:tr h="114250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  <a:tr h="7566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203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475425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603704" y="3906484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9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94106"/>
              </p:ext>
            </p:extLst>
          </p:nvPr>
        </p:nvGraphicFramePr>
        <p:xfrm>
          <a:off x="272956" y="194173"/>
          <a:ext cx="8989325" cy="65999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6175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933150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2581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1 PM MT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(Thursday only)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Brandan Wright, NBA Player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4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81105" y="2680146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297862" y="4360999"/>
            <a:ext cx="919944" cy="17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/>
        </p:nvGraphicFramePr>
        <p:xfrm>
          <a:off x="304801" y="276060"/>
          <a:ext cx="8784335" cy="64762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092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6775048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6437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with Minecraft: Education Edition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 (Monday only)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Collins, Washington Redskins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with John Park (Tuesday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 (Wednesday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0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 (Friday only)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351" y="7026356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9644" y="2684693"/>
            <a:ext cx="4225143" cy="41884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2145779" y="3114062"/>
            <a:ext cx="810762" cy="153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42989"/>
              </p:ext>
            </p:extLst>
          </p:nvPr>
        </p:nvGraphicFramePr>
        <p:xfrm>
          <a:off x="149392" y="156658"/>
          <a:ext cx="5456531" cy="449683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7246" y="6831120"/>
            <a:ext cx="2411993" cy="23910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17613"/>
              </p:ext>
            </p:extLst>
          </p:nvPr>
        </p:nvGraphicFramePr>
        <p:xfrm>
          <a:off x="5699190" y="156658"/>
          <a:ext cx="6219325" cy="65446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72126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150308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891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MONDAY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Landon Collins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4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423859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Micro:bit 2020 Beta Release!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8928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07292" y="1694004"/>
            <a:ext cx="621947" cy="1177019"/>
          </a:xfrm>
          <a:prstGeom prst="rect">
            <a:avLst/>
          </a:prstGeom>
        </p:spPr>
      </p:pic>
      <p:pic>
        <p:nvPicPr>
          <p:cNvPr id="7" name="Picture 6" descr="A picture containing toy&#10;&#10;Description automatically generated">
            <a:extLst>
              <a:ext uri="{FF2B5EF4-FFF2-40B4-BE49-F238E27FC236}">
                <a16:creationId xmlns:a16="http://schemas.microsoft.com/office/drawing/2014/main" id="{4FF33D65-E648-4556-93B5-3C51C0CDA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73" y="4889490"/>
            <a:ext cx="1257833" cy="1435466"/>
          </a:xfrm>
          <a:prstGeom prst="rect">
            <a:avLst/>
          </a:prstGeom>
        </p:spPr>
      </p:pic>
      <p:pic>
        <p:nvPicPr>
          <p:cNvPr id="10" name="Picture 9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9655A0B5-A967-45DF-8D15-E7DC7D66E7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96" y="5106908"/>
            <a:ext cx="999641" cy="10594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C13B18-8CF2-4A43-BF36-E58AD5EB0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485" y="5162386"/>
            <a:ext cx="1231598" cy="10040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DABF07-AE5B-47B9-9E0A-81EF6E025610}"/>
              </a:ext>
            </a:extLst>
          </p:cNvPr>
          <p:cNvSpPr/>
          <p:nvPr/>
        </p:nvSpPr>
        <p:spPr>
          <a:xfrm>
            <a:off x="5806441" y="4965192"/>
            <a:ext cx="5998464" cy="932688"/>
          </a:xfrm>
          <a:custGeom>
            <a:avLst/>
            <a:gdLst>
              <a:gd name="connsiteX0" fmla="*/ 0 w 5998464"/>
              <a:gd name="connsiteY0" fmla="*/ 0 h 932688"/>
              <a:gd name="connsiteX1" fmla="*/ 5998464 w 5998464"/>
              <a:gd name="connsiteY1" fmla="*/ 0 h 932688"/>
              <a:gd name="connsiteX2" fmla="*/ 5998464 w 5998464"/>
              <a:gd name="connsiteY2" fmla="*/ 932688 h 932688"/>
              <a:gd name="connsiteX3" fmla="*/ 0 w 5998464"/>
              <a:gd name="connsiteY3" fmla="*/ 932688 h 932688"/>
              <a:gd name="connsiteX4" fmla="*/ 0 w 5998464"/>
              <a:gd name="connsiteY4" fmla="*/ 0 h 932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8464" h="932688" extrusionOk="0">
                <a:moveTo>
                  <a:pt x="0" y="0"/>
                </a:moveTo>
                <a:cubicBezTo>
                  <a:pt x="1007051" y="-101487"/>
                  <a:pt x="5010356" y="-162162"/>
                  <a:pt x="5998464" y="0"/>
                </a:cubicBezTo>
                <a:cubicBezTo>
                  <a:pt x="6013136" y="295901"/>
                  <a:pt x="5993835" y="643218"/>
                  <a:pt x="5998464" y="932688"/>
                </a:cubicBezTo>
                <a:cubicBezTo>
                  <a:pt x="3011218" y="982753"/>
                  <a:pt x="2903513" y="774239"/>
                  <a:pt x="0" y="932688"/>
                </a:cubicBezTo>
                <a:cubicBezTo>
                  <a:pt x="-35998" y="654471"/>
                  <a:pt x="916" y="33147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82708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Micro:bit </a:t>
                      </a:r>
                      <a:r>
                        <a:rPr lang="en-US" sz="3600" b="1" dirty="0">
                          <a:latin typeface="Agency FB" panose="020B0503020202020204" pitchFamily="34" charset="0"/>
                        </a:rPr>
                        <a:t>Beta</a:t>
                      </a:r>
                      <a:r>
                        <a:rPr lang="en-US" sz="3600" dirty="0">
                          <a:latin typeface="Agency FB" panose="020B0503020202020204" pitchFamily="34" charset="0"/>
                        </a:rPr>
                        <a:t> DEEP DIVE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9602" y="715077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2288230" y="7073140"/>
            <a:ext cx="1441710" cy="1454888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69972"/>
              </p:ext>
            </p:extLst>
          </p:nvPr>
        </p:nvGraphicFramePr>
        <p:xfrm>
          <a:off x="5699190" y="325698"/>
          <a:ext cx="6343417" cy="58883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THURSDAY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Digital All-Stars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Rashaan Melvin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491643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3" name="Picture 2" descr="A picture containing shirt&#10;&#10;Description automatically generated">
            <a:extLst>
              <a:ext uri="{FF2B5EF4-FFF2-40B4-BE49-F238E27FC236}">
                <a16:creationId xmlns:a16="http://schemas.microsoft.com/office/drawing/2014/main" id="{F0DCA003-393A-41D2-8AE3-C065369480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8" t="34344" r="34847" b="18249"/>
          <a:stretch/>
        </p:blipFill>
        <p:spPr>
          <a:xfrm>
            <a:off x="8434724" y="3830332"/>
            <a:ext cx="621947" cy="1177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4852" y="4696149"/>
            <a:ext cx="2003676" cy="198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pattFill prst="pct5">
          <a:fgClr>
            <a:srgbClr val="5D406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FCE3-C1AC-415D-AD4D-9D9BBBF37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149"/>
              </p:ext>
            </p:extLst>
          </p:nvPr>
        </p:nvGraphicFramePr>
        <p:xfrm>
          <a:off x="149392" y="325698"/>
          <a:ext cx="5456531" cy="5701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7987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4318544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Daily Streams (Monday – Friday)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4820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9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for the Micro:bit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7575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10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1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with Minecraft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3096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11 AM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2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Arcade (Beginner)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14880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4 PM ET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Arcade (Advanced)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22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A03610-80FC-4DFE-A985-E935A407F2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891684">
            <a:off x="9661190" y="7499776"/>
            <a:ext cx="1585991" cy="1288260"/>
          </a:xfrm>
          <a:prstGeom prst="rect">
            <a:avLst/>
          </a:prstGeom>
        </p:spPr>
      </p:pic>
      <p:pic>
        <p:nvPicPr>
          <p:cNvPr id="1026" name="Picture 2" descr="Image result for minecraft agent">
            <a:extLst>
              <a:ext uri="{FF2B5EF4-FFF2-40B4-BE49-F238E27FC236}">
                <a16:creationId xmlns:a16="http://schemas.microsoft.com/office/drawing/2014/main" id="{88852689-71CA-442A-A4C5-81C1A8DF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5" y="7071702"/>
            <a:ext cx="1485444" cy="19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426E2F7-61BE-453E-BF65-3980F9B46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92534"/>
              </p:ext>
            </p:extLst>
          </p:nvPr>
        </p:nvGraphicFramePr>
        <p:xfrm>
          <a:off x="5699190" y="325698"/>
          <a:ext cx="6343417" cy="46833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3494">
                  <a:extLst>
                    <a:ext uri="{9D8B030D-6E8A-4147-A177-3AD203B41FA5}">
                      <a16:colId xmlns:a16="http://schemas.microsoft.com/office/drawing/2014/main" val="4118072908"/>
                    </a:ext>
                  </a:extLst>
                </a:gridCol>
                <a:gridCol w="1243526">
                  <a:extLst>
                    <a:ext uri="{9D8B030D-6E8A-4147-A177-3AD203B41FA5}">
                      <a16:colId xmlns:a16="http://schemas.microsoft.com/office/drawing/2014/main" val="1510224491"/>
                    </a:ext>
                  </a:extLst>
                </a:gridCol>
                <a:gridCol w="3496397">
                  <a:extLst>
                    <a:ext uri="{9D8B030D-6E8A-4147-A177-3AD203B41FA5}">
                      <a16:colId xmlns:a16="http://schemas.microsoft.com/office/drawing/2014/main" val="21893690"/>
                    </a:ext>
                  </a:extLst>
                </a:gridCol>
              </a:tblGrid>
              <a:tr h="9144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Weekly Streams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Agency FB" panose="020B0503020202020204" pitchFamily="34" charset="0"/>
                      </a:endParaRPr>
                    </a:p>
                  </a:txBody>
                  <a:tcPr marL="107715" marR="107715" marT="53858" marB="53858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4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3863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TIME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STREAM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6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274358"/>
                  </a:ext>
                </a:extLst>
              </a:tr>
              <a:tr h="123701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TUESDAY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MakeCode Live </a:t>
                      </a:r>
                    </a:p>
                    <a:p>
                      <a:pPr algn="ctr"/>
                      <a:r>
                        <a:rPr lang="en-US" sz="3600" dirty="0">
                          <a:solidFill>
                            <a:sysClr val="windowText" lastClr="000000"/>
                          </a:solidFill>
                          <a:latin typeface="Agency FB" panose="020B0503020202020204" pitchFamily="34" charset="0"/>
                        </a:rPr>
                        <a:t>with John Park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50763"/>
                  </a:ext>
                </a:extLst>
              </a:tr>
              <a:tr h="6767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WEDNESDAY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12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3 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WeCodeMakeCode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90757"/>
                  </a:ext>
                </a:extLst>
              </a:tr>
              <a:tr h="77561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gency FB" panose="020B0503020202020204" pitchFamily="34" charset="0"/>
                        </a:rPr>
                        <a:t>FRIDAY</a:t>
                      </a:r>
                    </a:p>
                  </a:txBody>
                  <a:tcPr marL="107715" marR="107715" marT="53858" marB="53858" anchor="ctr">
                    <a:lnL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Agency FB" panose="020B0503020202020204" pitchFamily="34" charset="0"/>
                        </a:rPr>
                        <a:t>2 PM PT</a:t>
                      </a:r>
                    </a:p>
                    <a:p>
                      <a:pPr algn="ctr"/>
                      <a:r>
                        <a:rPr lang="en-US" sz="2200" dirty="0">
                          <a:latin typeface="Agency FB" panose="020B0503020202020204" pitchFamily="34" charset="0"/>
                        </a:rPr>
                        <a:t>5PM ET</a:t>
                      </a:r>
                    </a:p>
                  </a:txBody>
                  <a:tcPr marL="107715" marR="107715" marT="53858" marB="53858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Agency FB" panose="020B0503020202020204" pitchFamily="34" charset="0"/>
                        </a:rPr>
                        <a:t>MakeCode in the Kitchen</a:t>
                      </a:r>
                    </a:p>
                  </a:txBody>
                  <a:tcPr marL="107715" marR="107715" marT="53858" marB="53858" anchor="ctr">
                    <a:lnL>
                      <a:noFill/>
                    </a:lnL>
                    <a:lnR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5D40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4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9438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9D8333-3412-4B90-9070-714BFAC66D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4085" y="4528833"/>
            <a:ext cx="2003676" cy="1986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93F08-CD3E-4C65-96CD-5DF121F462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7695" y="4546049"/>
            <a:ext cx="1579177" cy="19862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8EC812-E79E-4C80-A59D-65E79E1E68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244650">
            <a:off x="10970436" y="4681055"/>
            <a:ext cx="1021704" cy="10310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D38944-79DA-48C2-8633-7D8DDFAB1312}"/>
              </a:ext>
            </a:extLst>
          </p:cNvPr>
          <p:cNvCxnSpPr>
            <a:cxnSpLocks/>
          </p:cNvCxnSpPr>
          <p:nvPr/>
        </p:nvCxnSpPr>
        <p:spPr>
          <a:xfrm>
            <a:off x="5911273" y="4230255"/>
            <a:ext cx="5902036" cy="4008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CE2BEB-E38D-4D44-9ED5-9D78FC71EF1F}"/>
              </a:ext>
            </a:extLst>
          </p:cNvPr>
          <p:cNvCxnSpPr>
            <a:cxnSpLocks/>
          </p:cNvCxnSpPr>
          <p:nvPr/>
        </p:nvCxnSpPr>
        <p:spPr>
          <a:xfrm flipV="1">
            <a:off x="5911273" y="4100945"/>
            <a:ext cx="5818909" cy="5301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0CD5D9B0436D4CAD5600AE7CA2E713" ma:contentTypeVersion="5" ma:contentTypeDescription="Create a new document." ma:contentTypeScope="" ma:versionID="82efc5ef0cc70a930dc0dd44bc7a59e5">
  <xsd:schema xmlns:xsd="http://www.w3.org/2001/XMLSchema" xmlns:xs="http://www.w3.org/2001/XMLSchema" xmlns:p="http://schemas.microsoft.com/office/2006/metadata/properties" xmlns:ns3="88ced256-c029-4233-a058-f3ec71fefdbe" xmlns:ns4="999ce889-1043-45e4-86ca-a56cfe2271af" targetNamespace="http://schemas.microsoft.com/office/2006/metadata/properties" ma:root="true" ma:fieldsID="df5615878e1656ee4e772df057bbfd02" ns3:_="" ns4:_="">
    <xsd:import namespace="88ced256-c029-4233-a058-f3ec71fefdbe"/>
    <xsd:import namespace="999ce889-1043-45e4-86ca-a56cfe2271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ed256-c029-4233-a058-f3ec71fefd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ce889-1043-45e4-86ca-a56cfe227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80D5DD-FD7F-4E53-9DDB-1149624B0A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DDB3CD-7A26-4427-A010-5E4AD2CBA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ced256-c029-4233-a058-f3ec71fefdbe"/>
    <ds:schemaRef ds:uri="999ce889-1043-45e4-86ca-a56cfe227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259DF6-DA4D-4E1C-9935-A04345E6A0FE}">
  <ds:schemaRefs>
    <ds:schemaRef ds:uri="http://schemas.microsoft.com/office/2006/metadata/properties"/>
    <ds:schemaRef ds:uri="88ced256-c029-4233-a058-f3ec71fefdbe"/>
    <ds:schemaRef ds:uri="http://schemas.microsoft.com/office/infopath/2007/PartnerControls"/>
    <ds:schemaRef ds:uri="999ce889-1043-45e4-86ca-a56cfe2271af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2287</Words>
  <Application>Microsoft Office PowerPoint</Application>
  <PresentationFormat>Widescreen</PresentationFormat>
  <Paragraphs>789</Paragraphs>
  <Slides>22</Slides>
  <Notes>22</Notes>
  <HiddenSlides>14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Kao</dc:creator>
  <cp:lastModifiedBy>Jacqueline Russell</cp:lastModifiedBy>
  <cp:revision>39</cp:revision>
  <dcterms:created xsi:type="dcterms:W3CDTF">2020-03-20T21:26:33Z</dcterms:created>
  <dcterms:modified xsi:type="dcterms:W3CDTF">2020-06-16T23:14:05Z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2020-03-20T21:49:08.1439070Z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976b738a-d4ab-4fff-9e7c-35b05f8043ed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0x010100860CD5D9B0436D4CAD5600AE7CA2E713</vt:lpwstr>
  </property>
</Properties>
</file>