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936" autoAdjust="0"/>
  </p:normalViewPr>
  <p:slideViewPr>
    <p:cSldViewPr snapToGrid="0">
      <p:cViewPr varScale="1">
        <p:scale>
          <a:sx n="101" d="100"/>
          <a:sy n="10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Micro:bit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Sten Huebler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3737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40279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22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nd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26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 Jordan Schweitzer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1817</Words>
  <Application>Microsoft Office PowerPoint</Application>
  <PresentationFormat>Widescreen</PresentationFormat>
  <Paragraphs>589</Paragraphs>
  <Slides>16</Slides>
  <Notes>16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40</cp:revision>
  <dcterms:created xsi:type="dcterms:W3CDTF">2020-03-20T21:26:33Z</dcterms:created>
  <dcterms:modified xsi:type="dcterms:W3CDTF">2020-06-16T23:18:17Z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