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4" r:id="rId2"/>
    <p:sldId id="297" r:id="rId3"/>
    <p:sldId id="30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2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6646"/>
  </p:normalViewPr>
  <p:slideViewPr>
    <p:cSldViewPr snapToGrid="0">
      <p:cViewPr varScale="1">
        <p:scale>
          <a:sx n="155" d="100"/>
          <a:sy n="155" d="100"/>
        </p:scale>
        <p:origin x="200" y="304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F9EF2-3040-5142-80BC-C099C78654C1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386DD-E03A-B540-B8A3-E5F5960490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463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圓角矩形 6">
            <a:extLst>
              <a:ext uri="{FF2B5EF4-FFF2-40B4-BE49-F238E27FC236}">
                <a16:creationId xmlns:a16="http://schemas.microsoft.com/office/drawing/2014/main" id="{D9ABBE42-8BFA-0CE9-8845-4C23113DA2E1}"/>
              </a:ext>
            </a:extLst>
          </p:cNvPr>
          <p:cNvSpPr/>
          <p:nvPr/>
        </p:nvSpPr>
        <p:spPr>
          <a:xfrm>
            <a:off x="1139022" y="393875"/>
            <a:ext cx="8009801" cy="5535827"/>
          </a:xfrm>
          <a:prstGeom prst="roundRect">
            <a:avLst/>
          </a:prstGeom>
          <a:solidFill>
            <a:srgbClr val="DB32DD">
              <a:alpha val="1490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10">
            <a:extLst>
              <a:ext uri="{FF2B5EF4-FFF2-40B4-BE49-F238E27FC236}">
                <a16:creationId xmlns:a16="http://schemas.microsoft.com/office/drawing/2014/main" id="{5DF6A1A1-91E9-19DB-657F-EF76C81DCE4C}"/>
              </a:ext>
            </a:extLst>
          </p:cNvPr>
          <p:cNvSpPr txBox="1"/>
          <p:nvPr/>
        </p:nvSpPr>
        <p:spPr>
          <a:xfrm>
            <a:off x="2790356" y="468711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pause state(state = 0)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圓角矩形 8">
            <a:extLst>
              <a:ext uri="{FF2B5EF4-FFF2-40B4-BE49-F238E27FC236}">
                <a16:creationId xmlns:a16="http://schemas.microsoft.com/office/drawing/2014/main" id="{81DED6F0-1CDC-EEB8-3AAC-5E8DA62883F0}"/>
              </a:ext>
            </a:extLst>
          </p:cNvPr>
          <p:cNvSpPr/>
          <p:nvPr/>
        </p:nvSpPr>
        <p:spPr>
          <a:xfrm flipH="1">
            <a:off x="2778490" y="1137509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 draw the background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字方塊 110">
            <a:extLst>
              <a:ext uri="{FF2B5EF4-FFF2-40B4-BE49-F238E27FC236}">
                <a16:creationId xmlns:a16="http://schemas.microsoft.com/office/drawing/2014/main" id="{C6A12332-E7C0-D857-E88C-1FF6B946C17C}"/>
              </a:ext>
            </a:extLst>
          </p:cNvPr>
          <p:cNvSpPr txBox="1"/>
          <p:nvPr/>
        </p:nvSpPr>
        <p:spPr>
          <a:xfrm>
            <a:off x="4720424" y="1286248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110">
            <a:extLst>
              <a:ext uri="{FF2B5EF4-FFF2-40B4-BE49-F238E27FC236}">
                <a16:creationId xmlns:a16="http://schemas.microsoft.com/office/drawing/2014/main" id="{16DEDEA9-C58C-E918-8FEC-06FCCD34AB60}"/>
              </a:ext>
            </a:extLst>
          </p:cNvPr>
          <p:cNvSpPr txBox="1"/>
          <p:nvPr/>
        </p:nvSpPr>
        <p:spPr>
          <a:xfrm>
            <a:off x="4594445" y="1949417"/>
            <a:ext cx="116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圓角矩形 8">
            <a:extLst>
              <a:ext uri="{FF2B5EF4-FFF2-40B4-BE49-F238E27FC236}">
                <a16:creationId xmlns:a16="http://schemas.microsoft.com/office/drawing/2014/main" id="{581589F5-A184-839D-37EE-0FD5F9295AEC}"/>
              </a:ext>
            </a:extLst>
          </p:cNvPr>
          <p:cNvSpPr/>
          <p:nvPr/>
        </p:nvSpPr>
        <p:spPr>
          <a:xfrm flipH="1">
            <a:off x="5930045" y="1137509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  highlight pressed key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字方塊 110">
            <a:extLst>
              <a:ext uri="{FF2B5EF4-FFF2-40B4-BE49-F238E27FC236}">
                <a16:creationId xmlns:a16="http://schemas.microsoft.com/office/drawing/2014/main" id="{92335827-F9F5-A578-727B-14F5F812141D}"/>
              </a:ext>
            </a:extLst>
          </p:cNvPr>
          <p:cNvSpPr txBox="1"/>
          <p:nvPr/>
        </p:nvSpPr>
        <p:spPr>
          <a:xfrm>
            <a:off x="5918178" y="468711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piano state(state = 1)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圓角矩形 8">
            <a:extLst>
              <a:ext uri="{FF2B5EF4-FFF2-40B4-BE49-F238E27FC236}">
                <a16:creationId xmlns:a16="http://schemas.microsoft.com/office/drawing/2014/main" id="{619ABDBC-A2C6-9D69-7814-2D8A13F13579}"/>
              </a:ext>
            </a:extLst>
          </p:cNvPr>
          <p:cNvSpPr/>
          <p:nvPr/>
        </p:nvSpPr>
        <p:spPr>
          <a:xfrm flipH="1">
            <a:off x="2778489" y="3753023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 count the score correctly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字方塊 110">
            <a:extLst>
              <a:ext uri="{FF2B5EF4-FFF2-40B4-BE49-F238E27FC236}">
                <a16:creationId xmlns:a16="http://schemas.microsoft.com/office/drawing/2014/main" id="{CA6CA3AF-ACF1-4E67-923C-23C30FB0EA5F}"/>
              </a:ext>
            </a:extLst>
          </p:cNvPr>
          <p:cNvSpPr txBox="1"/>
          <p:nvPr/>
        </p:nvSpPr>
        <p:spPr>
          <a:xfrm>
            <a:off x="2755004" y="5103129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game play state (state = 2)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F28D3F44-DFF6-978C-226F-C37319D9D918}"/>
              </a:ext>
            </a:extLst>
          </p:cNvPr>
          <p:cNvCxnSpPr/>
          <p:nvPr/>
        </p:nvCxnSpPr>
        <p:spPr>
          <a:xfrm>
            <a:off x="4442968" y="1563247"/>
            <a:ext cx="14870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DB3B700A-D75B-8C49-915B-E5F455094881}"/>
              </a:ext>
            </a:extLst>
          </p:cNvPr>
          <p:cNvCxnSpPr>
            <a:cxnSpLocks/>
          </p:cNvCxnSpPr>
          <p:nvPr/>
        </p:nvCxnSpPr>
        <p:spPr>
          <a:xfrm flipH="1">
            <a:off x="4419233" y="1943356"/>
            <a:ext cx="14870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9D91DAD8-0D5C-5F6B-494C-91E576BFA795}"/>
              </a:ext>
            </a:extLst>
          </p:cNvPr>
          <p:cNvCxnSpPr>
            <a:cxnSpLocks/>
          </p:cNvCxnSpPr>
          <p:nvPr/>
        </p:nvCxnSpPr>
        <p:spPr>
          <a:xfrm>
            <a:off x="7570790" y="1563247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A3DB8D9-E0BD-79EA-F3D5-DC893475D293}"/>
              </a:ext>
            </a:extLst>
          </p:cNvPr>
          <p:cNvCxnSpPr>
            <a:cxnSpLocks/>
          </p:cNvCxnSpPr>
          <p:nvPr/>
        </p:nvCxnSpPr>
        <p:spPr>
          <a:xfrm flipH="1">
            <a:off x="7570789" y="1970246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110">
            <a:extLst>
              <a:ext uri="{FF2B5EF4-FFF2-40B4-BE49-F238E27FC236}">
                <a16:creationId xmlns:a16="http://schemas.microsoft.com/office/drawing/2014/main" id="{26E3FEE7-DA6C-E6CC-BDB1-50489825526E}"/>
              </a:ext>
            </a:extLst>
          </p:cNvPr>
          <p:cNvSpPr txBox="1"/>
          <p:nvPr/>
        </p:nvSpPr>
        <p:spPr>
          <a:xfrm>
            <a:off x="8052630" y="1628247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EEB701C2-B52E-B262-5380-19C76FECFCDF}"/>
              </a:ext>
            </a:extLst>
          </p:cNvPr>
          <p:cNvCxnSpPr>
            <a:cxnSpLocks/>
          </p:cNvCxnSpPr>
          <p:nvPr/>
        </p:nvCxnSpPr>
        <p:spPr>
          <a:xfrm>
            <a:off x="8171934" y="1563247"/>
            <a:ext cx="0" cy="42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06C31A5C-F6D8-152A-0ED4-223D11822ED9}"/>
              </a:ext>
            </a:extLst>
          </p:cNvPr>
          <p:cNvCxnSpPr>
            <a:cxnSpLocks/>
          </p:cNvCxnSpPr>
          <p:nvPr/>
        </p:nvCxnSpPr>
        <p:spPr>
          <a:xfrm>
            <a:off x="3376169" y="2425604"/>
            <a:ext cx="0" cy="1327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52CB70F2-55D6-F0EC-B454-09D7B75D5C56}"/>
              </a:ext>
            </a:extLst>
          </p:cNvPr>
          <p:cNvCxnSpPr>
            <a:cxnSpLocks/>
          </p:cNvCxnSpPr>
          <p:nvPr/>
        </p:nvCxnSpPr>
        <p:spPr>
          <a:xfrm flipV="1">
            <a:off x="3731741" y="2425604"/>
            <a:ext cx="0" cy="1327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110">
            <a:extLst>
              <a:ext uri="{FF2B5EF4-FFF2-40B4-BE49-F238E27FC236}">
                <a16:creationId xmlns:a16="http://schemas.microsoft.com/office/drawing/2014/main" id="{89B1F7B4-10C9-97A2-EB09-DA32985EC60A}"/>
              </a:ext>
            </a:extLst>
          </p:cNvPr>
          <p:cNvSpPr txBox="1"/>
          <p:nvPr/>
        </p:nvSpPr>
        <p:spPr>
          <a:xfrm>
            <a:off x="2467738" y="2824810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字方塊 110">
            <a:extLst>
              <a:ext uri="{FF2B5EF4-FFF2-40B4-BE49-F238E27FC236}">
                <a16:creationId xmlns:a16="http://schemas.microsoft.com/office/drawing/2014/main" id="{23B53206-3AB8-DB6E-AF1B-FC4835A6C4F0}"/>
              </a:ext>
            </a:extLst>
          </p:cNvPr>
          <p:cNvSpPr txBox="1"/>
          <p:nvPr/>
        </p:nvSpPr>
        <p:spPr>
          <a:xfrm>
            <a:off x="3722176" y="2805123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F6C4387-3A9C-11AB-C818-5A335CF56296}"/>
              </a:ext>
            </a:extLst>
          </p:cNvPr>
          <p:cNvCxnSpPr>
            <a:cxnSpLocks/>
          </p:cNvCxnSpPr>
          <p:nvPr/>
        </p:nvCxnSpPr>
        <p:spPr>
          <a:xfrm>
            <a:off x="2167165" y="4625993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8232B740-CD1B-50FD-1313-66BAE01634D6}"/>
              </a:ext>
            </a:extLst>
          </p:cNvPr>
          <p:cNvCxnSpPr>
            <a:cxnSpLocks/>
          </p:cNvCxnSpPr>
          <p:nvPr/>
        </p:nvCxnSpPr>
        <p:spPr>
          <a:xfrm flipH="1">
            <a:off x="2167165" y="4191689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110">
            <a:extLst>
              <a:ext uri="{FF2B5EF4-FFF2-40B4-BE49-F238E27FC236}">
                <a16:creationId xmlns:a16="http://schemas.microsoft.com/office/drawing/2014/main" id="{0A7F6218-79F8-C37E-543D-47FD3C2BE897}"/>
              </a:ext>
            </a:extLst>
          </p:cNvPr>
          <p:cNvSpPr txBox="1"/>
          <p:nvPr/>
        </p:nvSpPr>
        <p:spPr>
          <a:xfrm>
            <a:off x="1245428" y="4200254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E8A595C5-C791-F0B9-85F6-7A593AC82059}"/>
              </a:ext>
            </a:extLst>
          </p:cNvPr>
          <p:cNvCxnSpPr>
            <a:cxnSpLocks/>
          </p:cNvCxnSpPr>
          <p:nvPr/>
        </p:nvCxnSpPr>
        <p:spPr>
          <a:xfrm>
            <a:off x="2182095" y="4200254"/>
            <a:ext cx="0" cy="42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12F49574-7679-7659-81BB-37D365015351}"/>
              </a:ext>
            </a:extLst>
          </p:cNvPr>
          <p:cNvCxnSpPr>
            <a:cxnSpLocks/>
          </p:cNvCxnSpPr>
          <p:nvPr/>
        </p:nvCxnSpPr>
        <p:spPr>
          <a:xfrm>
            <a:off x="2153859" y="1992062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601A34BC-7136-C95E-8AB1-C3C29F09CA0B}"/>
              </a:ext>
            </a:extLst>
          </p:cNvPr>
          <p:cNvCxnSpPr>
            <a:cxnSpLocks/>
          </p:cNvCxnSpPr>
          <p:nvPr/>
        </p:nvCxnSpPr>
        <p:spPr>
          <a:xfrm flipH="1">
            <a:off x="2153859" y="1557758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2C51B3FC-375C-BFF6-A7AE-C7E1B05C765A}"/>
              </a:ext>
            </a:extLst>
          </p:cNvPr>
          <p:cNvCxnSpPr>
            <a:cxnSpLocks/>
          </p:cNvCxnSpPr>
          <p:nvPr/>
        </p:nvCxnSpPr>
        <p:spPr>
          <a:xfrm>
            <a:off x="2168789" y="1566323"/>
            <a:ext cx="0" cy="42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110">
            <a:extLst>
              <a:ext uri="{FF2B5EF4-FFF2-40B4-BE49-F238E27FC236}">
                <a16:creationId xmlns:a16="http://schemas.microsoft.com/office/drawing/2014/main" id="{498EE9EE-8C55-8E76-0987-31DB5CEAF2CC}"/>
              </a:ext>
            </a:extLst>
          </p:cNvPr>
          <p:cNvSpPr txBox="1"/>
          <p:nvPr/>
        </p:nvSpPr>
        <p:spPr>
          <a:xfrm>
            <a:off x="1139022" y="1427822"/>
            <a:ext cx="116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字方塊 110">
            <a:extLst>
              <a:ext uri="{FF2B5EF4-FFF2-40B4-BE49-F238E27FC236}">
                <a16:creationId xmlns:a16="http://schemas.microsoft.com/office/drawing/2014/main" id="{EB53566F-4BBA-9A9C-27EC-9EB418BFA8EF}"/>
              </a:ext>
            </a:extLst>
          </p:cNvPr>
          <p:cNvSpPr txBox="1"/>
          <p:nvPr/>
        </p:nvSpPr>
        <p:spPr>
          <a:xfrm>
            <a:off x="1280806" y="1636411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字方塊 110">
            <a:extLst>
              <a:ext uri="{FF2B5EF4-FFF2-40B4-BE49-F238E27FC236}">
                <a16:creationId xmlns:a16="http://schemas.microsoft.com/office/drawing/2014/main" id="{CCFD5759-7094-D897-7C0D-99F5987BC329}"/>
              </a:ext>
            </a:extLst>
          </p:cNvPr>
          <p:cNvSpPr txBox="1"/>
          <p:nvPr/>
        </p:nvSpPr>
        <p:spPr>
          <a:xfrm>
            <a:off x="4219072" y="5529593"/>
            <a:ext cx="192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to Have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圓角矩形 6">
            <a:extLst>
              <a:ext uri="{FF2B5EF4-FFF2-40B4-BE49-F238E27FC236}">
                <a16:creationId xmlns:a16="http://schemas.microsoft.com/office/drawing/2014/main" id="{355FB84D-1D92-54C0-7D3D-36331A35B47E}"/>
              </a:ext>
            </a:extLst>
          </p:cNvPr>
          <p:cNvSpPr/>
          <p:nvPr/>
        </p:nvSpPr>
        <p:spPr>
          <a:xfrm>
            <a:off x="1392195" y="527169"/>
            <a:ext cx="7457681" cy="2656132"/>
          </a:xfrm>
          <a:prstGeom prst="roundRect">
            <a:avLst/>
          </a:prstGeom>
          <a:solidFill>
            <a:srgbClr val="FFC000">
              <a:alpha val="14908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字方塊 110">
            <a:extLst>
              <a:ext uri="{FF2B5EF4-FFF2-40B4-BE49-F238E27FC236}">
                <a16:creationId xmlns:a16="http://schemas.microsoft.com/office/drawing/2014/main" id="{D7994D52-3573-6556-2CD9-7D4646925C7B}"/>
              </a:ext>
            </a:extLst>
          </p:cNvPr>
          <p:cNvSpPr txBox="1"/>
          <p:nvPr/>
        </p:nvSpPr>
        <p:spPr>
          <a:xfrm>
            <a:off x="4402285" y="2735310"/>
            <a:ext cx="192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</a:t>
            </a:r>
            <a:endParaRPr lang="zh-TW" alt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圓角矩形 8">
            <a:extLst>
              <a:ext uri="{FF2B5EF4-FFF2-40B4-BE49-F238E27FC236}">
                <a16:creationId xmlns:a16="http://schemas.microsoft.com/office/drawing/2014/main" id="{C1C2D49B-A339-99C2-311F-A0BEF72F1DEA}"/>
              </a:ext>
            </a:extLst>
          </p:cNvPr>
          <p:cNvSpPr/>
          <p:nvPr/>
        </p:nvSpPr>
        <p:spPr>
          <a:xfrm flipH="1">
            <a:off x="6041176" y="3753022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字方塊 110">
            <a:extLst>
              <a:ext uri="{FF2B5EF4-FFF2-40B4-BE49-F238E27FC236}">
                <a16:creationId xmlns:a16="http://schemas.microsoft.com/office/drawing/2014/main" id="{2FDB163B-4954-7CC4-F6FE-C55231398FE5}"/>
              </a:ext>
            </a:extLst>
          </p:cNvPr>
          <p:cNvSpPr txBox="1"/>
          <p:nvPr/>
        </p:nvSpPr>
        <p:spPr>
          <a:xfrm>
            <a:off x="6011731" y="5081551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File reader state (state = 3)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CA638E-29F3-2B43-A3A9-8EEBA89A66C4}"/>
              </a:ext>
            </a:extLst>
          </p:cNvPr>
          <p:cNvCxnSpPr>
            <a:cxnSpLocks/>
          </p:cNvCxnSpPr>
          <p:nvPr/>
        </p:nvCxnSpPr>
        <p:spPr>
          <a:xfrm>
            <a:off x="9343375" y="1058164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D42744-01B6-D44E-B288-DFF3D9E38098}"/>
              </a:ext>
            </a:extLst>
          </p:cNvPr>
          <p:cNvCxnSpPr>
            <a:cxnSpLocks/>
          </p:cNvCxnSpPr>
          <p:nvPr/>
        </p:nvCxnSpPr>
        <p:spPr>
          <a:xfrm>
            <a:off x="7680740" y="1029651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45D17F-F766-C04F-916E-2A23C0EC9D5B}"/>
              </a:ext>
            </a:extLst>
          </p:cNvPr>
          <p:cNvCxnSpPr>
            <a:cxnSpLocks/>
          </p:cNvCxnSpPr>
          <p:nvPr/>
        </p:nvCxnSpPr>
        <p:spPr>
          <a:xfrm>
            <a:off x="6270249" y="1056056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6B5C10-9E74-AF48-BF30-998817CFC758}"/>
              </a:ext>
            </a:extLst>
          </p:cNvPr>
          <p:cNvCxnSpPr>
            <a:cxnSpLocks/>
          </p:cNvCxnSpPr>
          <p:nvPr/>
        </p:nvCxnSpPr>
        <p:spPr>
          <a:xfrm>
            <a:off x="4697243" y="1056056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25E88E4-1A19-7D45-A53E-8D52E74F1DD8}"/>
              </a:ext>
            </a:extLst>
          </p:cNvPr>
          <p:cNvSpPr/>
          <p:nvPr/>
        </p:nvSpPr>
        <p:spPr>
          <a:xfrm>
            <a:off x="4026800" y="600193"/>
            <a:ext cx="1359309" cy="418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 (UI)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6">
                <a:extLst>
                  <a:ext uri="{FF2B5EF4-FFF2-40B4-BE49-F238E27FC236}">
                    <a16:creationId xmlns:a16="http://schemas.microsoft.com/office/drawing/2014/main" id="{7FD11A84-0AE4-B643-AA6F-9D4C3C7111C2}"/>
                  </a:ext>
                </a:extLst>
              </p:cNvPr>
              <p:cNvSpPr/>
              <p:nvPr/>
            </p:nvSpPr>
            <p:spPr>
              <a:xfrm>
                <a:off x="5627245" y="611480"/>
                <a:ext cx="1305760" cy="41817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SSTD List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圓角矩形 6">
                <a:extLst>
                  <a:ext uri="{FF2B5EF4-FFF2-40B4-BE49-F238E27FC236}">
                    <a16:creationId xmlns:a16="http://schemas.microsoft.com/office/drawing/2014/main" id="{7FD11A84-0AE4-B643-AA6F-9D4C3C711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45" y="611480"/>
                <a:ext cx="1305760" cy="4181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圓角矩形 6">
            <a:extLst>
              <a:ext uri="{FF2B5EF4-FFF2-40B4-BE49-F238E27FC236}">
                <a16:creationId xmlns:a16="http://schemas.microsoft.com/office/drawing/2014/main" id="{FA905BAF-9C3D-5346-B928-34A4E5810169}"/>
              </a:ext>
            </a:extLst>
          </p:cNvPr>
          <p:cNvSpPr/>
          <p:nvPr/>
        </p:nvSpPr>
        <p:spPr>
          <a:xfrm>
            <a:off x="8439478" y="611480"/>
            <a:ext cx="1810871" cy="418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 Tenant Directory Table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圓角矩形 6">
            <a:extLst>
              <a:ext uri="{FF2B5EF4-FFF2-40B4-BE49-F238E27FC236}">
                <a16:creationId xmlns:a16="http://schemas.microsoft.com/office/drawing/2014/main" id="{66FAE938-60CE-E641-8916-501E874BBCA8}"/>
              </a:ext>
            </a:extLst>
          </p:cNvPr>
          <p:cNvSpPr/>
          <p:nvPr/>
        </p:nvSpPr>
        <p:spPr>
          <a:xfrm rot="5400000">
            <a:off x="3202991" y="2889203"/>
            <a:ext cx="3006928" cy="457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單箭頭接點 16">
            <a:extLst>
              <a:ext uri="{FF2B5EF4-FFF2-40B4-BE49-F238E27FC236}">
                <a16:creationId xmlns:a16="http://schemas.microsoft.com/office/drawing/2014/main" id="{4E85E16E-21E8-BB41-9559-402551447F19}"/>
              </a:ext>
            </a:extLst>
          </p:cNvPr>
          <p:cNvCxnSpPr>
            <a:cxnSpLocks/>
          </p:cNvCxnSpPr>
          <p:nvPr/>
        </p:nvCxnSpPr>
        <p:spPr>
          <a:xfrm>
            <a:off x="4729315" y="1640778"/>
            <a:ext cx="15028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圓角矩形 6">
            <a:extLst>
              <a:ext uri="{FF2B5EF4-FFF2-40B4-BE49-F238E27FC236}">
                <a16:creationId xmlns:a16="http://schemas.microsoft.com/office/drawing/2014/main" id="{26A2D074-2283-E141-A4BA-BCD08A68AC46}"/>
              </a:ext>
            </a:extLst>
          </p:cNvPr>
          <p:cNvSpPr/>
          <p:nvPr/>
        </p:nvSpPr>
        <p:spPr>
          <a:xfrm rot="5400000">
            <a:off x="5170893" y="2458690"/>
            <a:ext cx="2198713" cy="457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字方塊 110">
            <a:extLst>
              <a:ext uri="{FF2B5EF4-FFF2-40B4-BE49-F238E27FC236}">
                <a16:creationId xmlns:a16="http://schemas.microsoft.com/office/drawing/2014/main" id="{0C5E5BA8-FFE9-9941-9DE1-02FA3738DD8E}"/>
              </a:ext>
            </a:extLst>
          </p:cNvPr>
          <p:cNvSpPr txBox="1"/>
          <p:nvPr/>
        </p:nvSpPr>
        <p:spPr>
          <a:xfrm>
            <a:off x="4881738" y="1364565"/>
            <a:ext cx="1071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ListTenants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直線單箭頭接點 16">
            <a:extLst>
              <a:ext uri="{FF2B5EF4-FFF2-40B4-BE49-F238E27FC236}">
                <a16:creationId xmlns:a16="http://schemas.microsoft.com/office/drawing/2014/main" id="{D9DB732F-A9A9-D648-A658-09D83288EFF9}"/>
              </a:ext>
            </a:extLst>
          </p:cNvPr>
          <p:cNvCxnSpPr>
            <a:cxnSpLocks/>
          </p:cNvCxnSpPr>
          <p:nvPr/>
        </p:nvCxnSpPr>
        <p:spPr>
          <a:xfrm flipV="1">
            <a:off x="6281128" y="1779269"/>
            <a:ext cx="3041063" cy="7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110">
            <a:extLst>
              <a:ext uri="{FF2B5EF4-FFF2-40B4-BE49-F238E27FC236}">
                <a16:creationId xmlns:a16="http://schemas.microsoft.com/office/drawing/2014/main" id="{7EA58C06-BB59-0941-AAD9-E925256BAAB8}"/>
              </a:ext>
            </a:extLst>
          </p:cNvPr>
          <p:cNvSpPr txBox="1"/>
          <p:nvPr/>
        </p:nvSpPr>
        <p:spPr>
          <a:xfrm>
            <a:off x="7200736" y="1501020"/>
            <a:ext cx="92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字方塊 110">
            <a:extLst>
              <a:ext uri="{FF2B5EF4-FFF2-40B4-BE49-F238E27FC236}">
                <a16:creationId xmlns:a16="http://schemas.microsoft.com/office/drawing/2014/main" id="{120252C6-FC84-AE43-9FDF-4226854471B5}"/>
              </a:ext>
            </a:extLst>
          </p:cNvPr>
          <p:cNvSpPr txBox="1"/>
          <p:nvPr/>
        </p:nvSpPr>
        <p:spPr>
          <a:xfrm>
            <a:off x="7113383" y="2069294"/>
            <a:ext cx="12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Tenant List Table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直線單箭頭接點 16">
            <a:extLst>
              <a:ext uri="{FF2B5EF4-FFF2-40B4-BE49-F238E27FC236}">
                <a16:creationId xmlns:a16="http://schemas.microsoft.com/office/drawing/2014/main" id="{858C8F28-9357-5746-9A83-DBFC738A3E73}"/>
              </a:ext>
            </a:extLst>
          </p:cNvPr>
          <p:cNvCxnSpPr>
            <a:cxnSpLocks/>
          </p:cNvCxnSpPr>
          <p:nvPr/>
        </p:nvCxnSpPr>
        <p:spPr>
          <a:xfrm flipH="1">
            <a:off x="6315833" y="2016677"/>
            <a:ext cx="29891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6">
                <a:extLst>
                  <a:ext uri="{FF2B5EF4-FFF2-40B4-BE49-F238E27FC236}">
                    <a16:creationId xmlns:a16="http://schemas.microsoft.com/office/drawing/2014/main" id="{F84CFABF-A57B-644C-803C-FEDB6753C891}"/>
                  </a:ext>
                </a:extLst>
              </p:cNvPr>
              <p:cNvSpPr/>
              <p:nvPr/>
            </p:nvSpPr>
            <p:spPr>
              <a:xfrm>
                <a:off x="7036323" y="598014"/>
                <a:ext cx="1305760" cy="43163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SSTD </a:t>
                </a:r>
                <a:r>
                  <a:rPr lang="en-US" altLang="zh-TW" sz="14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PathCheck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圓角矩形 6">
                <a:extLst>
                  <a:ext uri="{FF2B5EF4-FFF2-40B4-BE49-F238E27FC236}">
                    <a16:creationId xmlns:a16="http://schemas.microsoft.com/office/drawing/2014/main" id="{F84CFABF-A57B-644C-803C-FEDB6753C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23" y="598014"/>
                <a:ext cx="1305760" cy="431638"/>
              </a:xfrm>
              <a:prstGeom prst="roundRect">
                <a:avLst/>
              </a:prstGeom>
              <a:blipFill>
                <a:blip r:embed="rId3"/>
                <a:stretch>
                  <a:fillRect t="-10811" b="-1621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110">
            <a:extLst>
              <a:ext uri="{FF2B5EF4-FFF2-40B4-BE49-F238E27FC236}">
                <a16:creationId xmlns:a16="http://schemas.microsoft.com/office/drawing/2014/main" id="{7EF5D009-BD55-A94D-85EB-3BF45E561891}"/>
              </a:ext>
            </a:extLst>
          </p:cNvPr>
          <p:cNvSpPr txBox="1"/>
          <p:nvPr/>
        </p:nvSpPr>
        <p:spPr>
          <a:xfrm>
            <a:off x="5417690" y="5673280"/>
            <a:ext cx="326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SSTD: </a:t>
            </a:r>
            <a:r>
              <a:rPr lang="en-US" altLang="zh-TW" sz="1400" b="1" dirty="0" err="1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Tenant Directory APIs</a:t>
            </a:r>
            <a:endParaRPr lang="zh-TW" altLang="en-US" sz="1400" b="1" dirty="0">
              <a:solidFill>
                <a:srgbClr val="FFFF00"/>
              </a:solidFill>
              <a:highlight>
                <a:srgbClr val="80008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圓角矩形 6">
            <a:extLst>
              <a:ext uri="{FF2B5EF4-FFF2-40B4-BE49-F238E27FC236}">
                <a16:creationId xmlns:a16="http://schemas.microsoft.com/office/drawing/2014/main" id="{0FDC6049-3A5F-1546-845E-D3A9C6597F32}"/>
              </a:ext>
            </a:extLst>
          </p:cNvPr>
          <p:cNvSpPr/>
          <p:nvPr/>
        </p:nvSpPr>
        <p:spPr>
          <a:xfrm rot="5400000">
            <a:off x="7138716" y="3016025"/>
            <a:ext cx="1084049" cy="457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線單箭頭接點 16">
            <a:extLst>
              <a:ext uri="{FF2B5EF4-FFF2-40B4-BE49-F238E27FC236}">
                <a16:creationId xmlns:a16="http://schemas.microsoft.com/office/drawing/2014/main" id="{643947FB-B6A4-6941-ABF2-20DE81D9486B}"/>
              </a:ext>
            </a:extLst>
          </p:cNvPr>
          <p:cNvCxnSpPr>
            <a:cxnSpLocks/>
          </p:cNvCxnSpPr>
          <p:nvPr/>
        </p:nvCxnSpPr>
        <p:spPr>
          <a:xfrm>
            <a:off x="6295884" y="2830110"/>
            <a:ext cx="13420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110">
            <a:extLst>
              <a:ext uri="{FF2B5EF4-FFF2-40B4-BE49-F238E27FC236}">
                <a16:creationId xmlns:a16="http://schemas.microsoft.com/office/drawing/2014/main" id="{662DA23C-A64C-B046-8FDD-0FD6F13B45FD}"/>
              </a:ext>
            </a:extLst>
          </p:cNvPr>
          <p:cNvSpPr txBox="1"/>
          <p:nvPr/>
        </p:nvSpPr>
        <p:spPr>
          <a:xfrm>
            <a:off x="6471731" y="2560673"/>
            <a:ext cx="92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PathCheck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線單箭頭接點 16">
            <a:extLst>
              <a:ext uri="{FF2B5EF4-FFF2-40B4-BE49-F238E27FC236}">
                <a16:creationId xmlns:a16="http://schemas.microsoft.com/office/drawing/2014/main" id="{4E2A9961-3394-0E4D-BA57-F2B6AB4EBE20}"/>
              </a:ext>
            </a:extLst>
          </p:cNvPr>
          <p:cNvCxnSpPr>
            <a:cxnSpLocks/>
          </p:cNvCxnSpPr>
          <p:nvPr/>
        </p:nvCxnSpPr>
        <p:spPr>
          <a:xfrm flipH="1">
            <a:off x="6295884" y="3088699"/>
            <a:ext cx="13420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110">
            <a:extLst>
              <a:ext uri="{FF2B5EF4-FFF2-40B4-BE49-F238E27FC236}">
                <a16:creationId xmlns:a16="http://schemas.microsoft.com/office/drawing/2014/main" id="{99501CA8-20D3-1846-BAA3-5AD3A10FD0A3}"/>
              </a:ext>
            </a:extLst>
          </p:cNvPr>
          <p:cNvSpPr txBox="1"/>
          <p:nvPr/>
        </p:nvSpPr>
        <p:spPr>
          <a:xfrm>
            <a:off x="6470890" y="3155394"/>
            <a:ext cx="1130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直線單箭頭接點 16">
            <a:extLst>
              <a:ext uri="{FF2B5EF4-FFF2-40B4-BE49-F238E27FC236}">
                <a16:creationId xmlns:a16="http://schemas.microsoft.com/office/drawing/2014/main" id="{B13868DE-A05B-6047-A131-833DCE44C7E0}"/>
              </a:ext>
            </a:extLst>
          </p:cNvPr>
          <p:cNvCxnSpPr>
            <a:cxnSpLocks/>
          </p:cNvCxnSpPr>
          <p:nvPr/>
        </p:nvCxnSpPr>
        <p:spPr>
          <a:xfrm flipH="1">
            <a:off x="4729315" y="3401615"/>
            <a:ext cx="15028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110">
            <a:extLst>
              <a:ext uri="{FF2B5EF4-FFF2-40B4-BE49-F238E27FC236}">
                <a16:creationId xmlns:a16="http://schemas.microsoft.com/office/drawing/2014/main" id="{ADFFEBF4-A50E-7345-BED5-BB8B6F305BAE}"/>
              </a:ext>
            </a:extLst>
          </p:cNvPr>
          <p:cNvSpPr txBox="1"/>
          <p:nvPr/>
        </p:nvSpPr>
        <p:spPr>
          <a:xfrm>
            <a:off x="4966077" y="3088699"/>
            <a:ext cx="1130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圓角矩形 6">
            <a:extLst>
              <a:ext uri="{FF2B5EF4-FFF2-40B4-BE49-F238E27FC236}">
                <a16:creationId xmlns:a16="http://schemas.microsoft.com/office/drawing/2014/main" id="{8211171C-3F47-5C40-AC95-68BF234A0699}"/>
              </a:ext>
            </a:extLst>
          </p:cNvPr>
          <p:cNvSpPr/>
          <p:nvPr/>
        </p:nvSpPr>
        <p:spPr>
          <a:xfrm rot="5400000">
            <a:off x="8801555" y="1934378"/>
            <a:ext cx="1084049" cy="457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單箭頭接點 16">
            <a:extLst>
              <a:ext uri="{FF2B5EF4-FFF2-40B4-BE49-F238E27FC236}">
                <a16:creationId xmlns:a16="http://schemas.microsoft.com/office/drawing/2014/main" id="{21499BE0-6461-514E-8E0C-960DD16E8AE3}"/>
              </a:ext>
            </a:extLst>
          </p:cNvPr>
          <p:cNvCxnSpPr>
            <a:cxnSpLocks/>
          </p:cNvCxnSpPr>
          <p:nvPr/>
        </p:nvCxnSpPr>
        <p:spPr>
          <a:xfrm flipH="1">
            <a:off x="4723964" y="4174480"/>
            <a:ext cx="4012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8563C-75FE-4B46-B056-E5F0655853B1}"/>
              </a:ext>
            </a:extLst>
          </p:cNvPr>
          <p:cNvCxnSpPr>
            <a:cxnSpLocks/>
          </p:cNvCxnSpPr>
          <p:nvPr/>
        </p:nvCxnSpPr>
        <p:spPr>
          <a:xfrm>
            <a:off x="4742963" y="3729953"/>
            <a:ext cx="382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BE2258-D4EC-A544-BCD2-F4B1ADECD2B7}"/>
              </a:ext>
            </a:extLst>
          </p:cNvPr>
          <p:cNvCxnSpPr>
            <a:cxnSpLocks/>
          </p:cNvCxnSpPr>
          <p:nvPr/>
        </p:nvCxnSpPr>
        <p:spPr>
          <a:xfrm>
            <a:off x="5125236" y="3729953"/>
            <a:ext cx="0" cy="444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110">
            <a:extLst>
              <a:ext uri="{FF2B5EF4-FFF2-40B4-BE49-F238E27FC236}">
                <a16:creationId xmlns:a16="http://schemas.microsoft.com/office/drawing/2014/main" id="{289B670E-5109-B349-9B2D-FE450B870AA6}"/>
              </a:ext>
            </a:extLst>
          </p:cNvPr>
          <p:cNvSpPr txBox="1"/>
          <p:nvPr/>
        </p:nvSpPr>
        <p:spPr>
          <a:xfrm>
            <a:off x="5163175" y="3769195"/>
            <a:ext cx="1668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GenerateRecommendedCheck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16">
            <a:extLst>
              <a:ext uri="{FF2B5EF4-FFF2-40B4-BE49-F238E27FC236}">
                <a16:creationId xmlns:a16="http://schemas.microsoft.com/office/drawing/2014/main" id="{002D05DC-6F43-F841-BC89-A1A9F849959F}"/>
              </a:ext>
            </a:extLst>
          </p:cNvPr>
          <p:cNvCxnSpPr>
            <a:cxnSpLocks/>
          </p:cNvCxnSpPr>
          <p:nvPr/>
        </p:nvCxnSpPr>
        <p:spPr>
          <a:xfrm>
            <a:off x="4109788" y="2274612"/>
            <a:ext cx="23500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7A448E-94CB-AB4E-A537-7178F54587AD}"/>
              </a:ext>
            </a:extLst>
          </p:cNvPr>
          <p:cNvCxnSpPr>
            <a:cxnSpLocks/>
          </p:cNvCxnSpPr>
          <p:nvPr/>
        </p:nvCxnSpPr>
        <p:spPr>
          <a:xfrm>
            <a:off x="5514041" y="1175733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E67976-5AFC-444C-B874-BBAB7D3FCCCF}"/>
              </a:ext>
            </a:extLst>
          </p:cNvPr>
          <p:cNvCxnSpPr>
            <a:cxnSpLocks/>
          </p:cNvCxnSpPr>
          <p:nvPr/>
        </p:nvCxnSpPr>
        <p:spPr>
          <a:xfrm flipH="1">
            <a:off x="2520397" y="1163872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6">
                <a:extLst>
                  <a:ext uri="{FF2B5EF4-FFF2-40B4-BE49-F238E27FC236}">
                    <a16:creationId xmlns:a16="http://schemas.microsoft.com/office/drawing/2014/main" id="{46A80442-CC29-D743-A49B-13B1851F88B2}"/>
                  </a:ext>
                </a:extLst>
              </p:cNvPr>
              <p:cNvSpPr/>
              <p:nvPr/>
            </p:nvSpPr>
            <p:spPr>
              <a:xfrm>
                <a:off x="3293891" y="751920"/>
                <a:ext cx="1534086" cy="40331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SSTD Update 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圓角矩形 6">
                <a:extLst>
                  <a:ext uri="{FF2B5EF4-FFF2-40B4-BE49-F238E27FC236}">
                    <a16:creationId xmlns:a16="http://schemas.microsoft.com/office/drawing/2014/main" id="{46A80442-CC29-D743-A49B-13B1851F8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91" y="751920"/>
                <a:ext cx="1534086" cy="403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圓角矩形 6">
            <a:extLst>
              <a:ext uri="{FF2B5EF4-FFF2-40B4-BE49-F238E27FC236}">
                <a16:creationId xmlns:a16="http://schemas.microsoft.com/office/drawing/2014/main" id="{9F59AF47-6EDA-9740-B56A-DABBD5A45B2F}"/>
              </a:ext>
            </a:extLst>
          </p:cNvPr>
          <p:cNvSpPr/>
          <p:nvPr/>
        </p:nvSpPr>
        <p:spPr>
          <a:xfrm rot="5400000">
            <a:off x="346177" y="3552397"/>
            <a:ext cx="4367717" cy="56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F77E5885-1EEA-F945-9A17-A3C8D2AA92E7}"/>
              </a:ext>
            </a:extLst>
          </p:cNvPr>
          <p:cNvSpPr/>
          <p:nvPr/>
        </p:nvSpPr>
        <p:spPr>
          <a:xfrm>
            <a:off x="8341253" y="467261"/>
            <a:ext cx="903267" cy="6830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 Tenant List (S3)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id="{829F2591-D606-6B43-AFDB-90AF209E47A6}"/>
              </a:ext>
            </a:extLst>
          </p:cNvPr>
          <p:cNvSpPr/>
          <p:nvPr/>
        </p:nvSpPr>
        <p:spPr>
          <a:xfrm>
            <a:off x="1989947" y="756708"/>
            <a:ext cx="1123787" cy="392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單箭頭接點 16">
            <a:extLst>
              <a:ext uri="{FF2B5EF4-FFF2-40B4-BE49-F238E27FC236}">
                <a16:creationId xmlns:a16="http://schemas.microsoft.com/office/drawing/2014/main" id="{C1067D81-3E0C-5E42-BE36-32700A5D4440}"/>
              </a:ext>
            </a:extLst>
          </p:cNvPr>
          <p:cNvCxnSpPr>
            <a:cxnSpLocks/>
          </p:cNvCxnSpPr>
          <p:nvPr/>
        </p:nvCxnSpPr>
        <p:spPr>
          <a:xfrm>
            <a:off x="2577799" y="1547783"/>
            <a:ext cx="14406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10">
            <a:extLst>
              <a:ext uri="{FF2B5EF4-FFF2-40B4-BE49-F238E27FC236}">
                <a16:creationId xmlns:a16="http://schemas.microsoft.com/office/drawing/2014/main" id="{3C6E76B7-C13E-C74A-BC94-1369DDC614DC}"/>
              </a:ext>
            </a:extLst>
          </p:cNvPr>
          <p:cNvSpPr txBox="1"/>
          <p:nvPr/>
        </p:nvSpPr>
        <p:spPr>
          <a:xfrm>
            <a:off x="2626100" y="1218537"/>
            <a:ext cx="131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CreateTenant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圓角矩形 6">
            <a:extLst>
              <a:ext uri="{FF2B5EF4-FFF2-40B4-BE49-F238E27FC236}">
                <a16:creationId xmlns:a16="http://schemas.microsoft.com/office/drawing/2014/main" id="{F8181BE2-4255-854D-B880-059346BEE4D3}"/>
              </a:ext>
            </a:extLst>
          </p:cNvPr>
          <p:cNvSpPr/>
          <p:nvPr/>
        </p:nvSpPr>
        <p:spPr>
          <a:xfrm>
            <a:off x="5064895" y="736008"/>
            <a:ext cx="851942" cy="4287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BRASS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34CB1A-C9C9-7F4F-A0C2-B231CD1BD3DA}"/>
              </a:ext>
            </a:extLst>
          </p:cNvPr>
          <p:cNvCxnSpPr>
            <a:cxnSpLocks/>
          </p:cNvCxnSpPr>
          <p:nvPr/>
        </p:nvCxnSpPr>
        <p:spPr>
          <a:xfrm flipH="1">
            <a:off x="4038903" y="1175733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圓角矩形 6">
            <a:extLst>
              <a:ext uri="{FF2B5EF4-FFF2-40B4-BE49-F238E27FC236}">
                <a16:creationId xmlns:a16="http://schemas.microsoft.com/office/drawing/2014/main" id="{A508FED5-8C5B-EE48-9858-419E087CC919}"/>
              </a:ext>
            </a:extLst>
          </p:cNvPr>
          <p:cNvSpPr/>
          <p:nvPr/>
        </p:nvSpPr>
        <p:spPr>
          <a:xfrm rot="5400000">
            <a:off x="1847008" y="3532944"/>
            <a:ext cx="4413678" cy="49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圓角矩形 6">
            <a:extLst>
              <a:ext uri="{FF2B5EF4-FFF2-40B4-BE49-F238E27FC236}">
                <a16:creationId xmlns:a16="http://schemas.microsoft.com/office/drawing/2014/main" id="{CA737460-DC29-6A42-A9A0-4D334830D1C4}"/>
              </a:ext>
            </a:extLst>
          </p:cNvPr>
          <p:cNvSpPr/>
          <p:nvPr/>
        </p:nvSpPr>
        <p:spPr>
          <a:xfrm rot="5400000">
            <a:off x="5310987" y="1662614"/>
            <a:ext cx="428710" cy="457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單箭頭接點 16">
            <a:extLst>
              <a:ext uri="{FF2B5EF4-FFF2-40B4-BE49-F238E27FC236}">
                <a16:creationId xmlns:a16="http://schemas.microsoft.com/office/drawing/2014/main" id="{4EC9F0CC-C14F-A744-9729-8FAC4FC69A07}"/>
              </a:ext>
            </a:extLst>
          </p:cNvPr>
          <p:cNvCxnSpPr>
            <a:cxnSpLocks/>
          </p:cNvCxnSpPr>
          <p:nvPr/>
        </p:nvCxnSpPr>
        <p:spPr>
          <a:xfrm>
            <a:off x="4092096" y="1620715"/>
            <a:ext cx="14180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10">
            <a:extLst>
              <a:ext uri="{FF2B5EF4-FFF2-40B4-BE49-F238E27FC236}">
                <a16:creationId xmlns:a16="http://schemas.microsoft.com/office/drawing/2014/main" id="{61696936-F4C6-7948-82A2-B65996D7585B}"/>
              </a:ext>
            </a:extLst>
          </p:cNvPr>
          <p:cNvSpPr txBox="1"/>
          <p:nvPr/>
        </p:nvSpPr>
        <p:spPr>
          <a:xfrm>
            <a:off x="4192979" y="1316385"/>
            <a:ext cx="131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isMemberof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單箭頭接點 16">
            <a:extLst>
              <a:ext uri="{FF2B5EF4-FFF2-40B4-BE49-F238E27FC236}">
                <a16:creationId xmlns:a16="http://schemas.microsoft.com/office/drawing/2014/main" id="{214EDE2C-B3AC-D940-BBB4-12ABA67CE423}"/>
              </a:ext>
            </a:extLst>
          </p:cNvPr>
          <p:cNvCxnSpPr>
            <a:cxnSpLocks/>
          </p:cNvCxnSpPr>
          <p:nvPr/>
        </p:nvCxnSpPr>
        <p:spPr>
          <a:xfrm flipH="1">
            <a:off x="4098080" y="1828836"/>
            <a:ext cx="13909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110">
            <a:extLst>
              <a:ext uri="{FF2B5EF4-FFF2-40B4-BE49-F238E27FC236}">
                <a16:creationId xmlns:a16="http://schemas.microsoft.com/office/drawing/2014/main" id="{761B4161-47FE-3B4C-94CF-A39AD67445BD}"/>
              </a:ext>
            </a:extLst>
          </p:cNvPr>
          <p:cNvSpPr txBox="1"/>
          <p:nvPr/>
        </p:nvSpPr>
        <p:spPr>
          <a:xfrm>
            <a:off x="4124149" y="1614580"/>
            <a:ext cx="131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圓角矩形 6">
            <a:extLst>
              <a:ext uri="{FF2B5EF4-FFF2-40B4-BE49-F238E27FC236}">
                <a16:creationId xmlns:a16="http://schemas.microsoft.com/office/drawing/2014/main" id="{CAAE3870-F2D5-EA45-924D-27A112A75D68}"/>
              </a:ext>
            </a:extLst>
          </p:cNvPr>
          <p:cNvSpPr/>
          <p:nvPr/>
        </p:nvSpPr>
        <p:spPr>
          <a:xfrm>
            <a:off x="5948870" y="406288"/>
            <a:ext cx="1089028" cy="7779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Directory Table</a:t>
            </a:r>
            <a:endParaRPr lang="zh-TW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6B192-A740-284C-A9B6-5E4B04E80A76}"/>
              </a:ext>
            </a:extLst>
          </p:cNvPr>
          <p:cNvCxnSpPr>
            <a:cxnSpLocks/>
          </p:cNvCxnSpPr>
          <p:nvPr/>
        </p:nvCxnSpPr>
        <p:spPr>
          <a:xfrm flipH="1">
            <a:off x="6480795" y="1175733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80ADE4-3FD7-4E42-B241-CE6391AC2009}"/>
              </a:ext>
            </a:extLst>
          </p:cNvPr>
          <p:cNvCxnSpPr>
            <a:cxnSpLocks/>
          </p:cNvCxnSpPr>
          <p:nvPr/>
        </p:nvCxnSpPr>
        <p:spPr>
          <a:xfrm flipH="1">
            <a:off x="8744971" y="1150267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圓角矩形 6">
                <a:extLst>
                  <a:ext uri="{FF2B5EF4-FFF2-40B4-BE49-F238E27FC236}">
                    <a16:creationId xmlns:a16="http://schemas.microsoft.com/office/drawing/2014/main" id="{0AA5005B-B8F1-F04C-BEB1-960AA7ACE7F8}"/>
                  </a:ext>
                </a:extLst>
              </p:cNvPr>
              <p:cNvSpPr/>
              <p:nvPr/>
            </p:nvSpPr>
            <p:spPr>
              <a:xfrm>
                <a:off x="7117436" y="426704"/>
                <a:ext cx="1047808" cy="6830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generateStaged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List 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圓角矩形 6">
                <a:extLst>
                  <a:ext uri="{FF2B5EF4-FFF2-40B4-BE49-F238E27FC236}">
                    <a16:creationId xmlns:a16="http://schemas.microsoft.com/office/drawing/2014/main" id="{0AA5005B-B8F1-F04C-BEB1-960AA7ACE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36" y="426704"/>
                <a:ext cx="1047808" cy="683005"/>
              </a:xfrm>
              <a:prstGeom prst="roundRect">
                <a:avLst/>
              </a:prstGeom>
              <a:blipFill>
                <a:blip r:embed="rId3"/>
                <a:stretch>
                  <a:fillRect t="-3509" b="-1052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847C83-FADA-F24F-9CFC-DE08D1B67005}"/>
              </a:ext>
            </a:extLst>
          </p:cNvPr>
          <p:cNvCxnSpPr>
            <a:cxnSpLocks/>
          </p:cNvCxnSpPr>
          <p:nvPr/>
        </p:nvCxnSpPr>
        <p:spPr>
          <a:xfrm flipH="1">
            <a:off x="7646133" y="1131139"/>
            <a:ext cx="282" cy="496209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圓角矩形 6">
            <a:extLst>
              <a:ext uri="{FF2B5EF4-FFF2-40B4-BE49-F238E27FC236}">
                <a16:creationId xmlns:a16="http://schemas.microsoft.com/office/drawing/2014/main" id="{37C386DD-FC5B-8D4F-B016-E07FBC0F5084}"/>
              </a:ext>
            </a:extLst>
          </p:cNvPr>
          <p:cNvSpPr/>
          <p:nvPr/>
        </p:nvSpPr>
        <p:spPr>
          <a:xfrm rot="5400000">
            <a:off x="7299221" y="4582856"/>
            <a:ext cx="682996" cy="52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單箭頭接點 16">
            <a:extLst>
              <a:ext uri="{FF2B5EF4-FFF2-40B4-BE49-F238E27FC236}">
                <a16:creationId xmlns:a16="http://schemas.microsoft.com/office/drawing/2014/main" id="{57D5FB12-A119-2A4D-9D3D-658F568C9451}"/>
              </a:ext>
            </a:extLst>
          </p:cNvPr>
          <p:cNvCxnSpPr>
            <a:cxnSpLocks/>
          </p:cNvCxnSpPr>
          <p:nvPr/>
        </p:nvCxnSpPr>
        <p:spPr>
          <a:xfrm>
            <a:off x="6527488" y="4409280"/>
            <a:ext cx="11022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110">
            <a:extLst>
              <a:ext uri="{FF2B5EF4-FFF2-40B4-BE49-F238E27FC236}">
                <a16:creationId xmlns:a16="http://schemas.microsoft.com/office/drawing/2014/main" id="{3B85B42F-6A3D-F044-AD58-ED0438E4F8A0}"/>
              </a:ext>
            </a:extLst>
          </p:cNvPr>
          <p:cNvSpPr txBox="1"/>
          <p:nvPr/>
        </p:nvSpPr>
        <p:spPr>
          <a:xfrm>
            <a:off x="6557430" y="4133555"/>
            <a:ext cx="113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DDBStreams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圓角矩形 6">
            <a:extLst>
              <a:ext uri="{FF2B5EF4-FFF2-40B4-BE49-F238E27FC236}">
                <a16:creationId xmlns:a16="http://schemas.microsoft.com/office/drawing/2014/main" id="{BAACDADA-672B-5147-8D4A-7962297C3FFD}"/>
              </a:ext>
            </a:extLst>
          </p:cNvPr>
          <p:cNvSpPr/>
          <p:nvPr/>
        </p:nvSpPr>
        <p:spPr>
          <a:xfrm rot="5400000">
            <a:off x="8421803" y="4491236"/>
            <a:ext cx="660120" cy="55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字方塊 110">
            <a:extLst>
              <a:ext uri="{FF2B5EF4-FFF2-40B4-BE49-F238E27FC236}">
                <a16:creationId xmlns:a16="http://schemas.microsoft.com/office/drawing/2014/main" id="{8ED81324-9D60-DD43-9C28-8934EF7AEFAB}"/>
              </a:ext>
            </a:extLst>
          </p:cNvPr>
          <p:cNvSpPr txBox="1"/>
          <p:nvPr/>
        </p:nvSpPr>
        <p:spPr>
          <a:xfrm>
            <a:off x="7676665" y="3935239"/>
            <a:ext cx="10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UpdateStagedList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線單箭頭接點 16">
            <a:extLst>
              <a:ext uri="{FF2B5EF4-FFF2-40B4-BE49-F238E27FC236}">
                <a16:creationId xmlns:a16="http://schemas.microsoft.com/office/drawing/2014/main" id="{5465D622-D554-B14A-8162-BEF446431099}"/>
              </a:ext>
            </a:extLst>
          </p:cNvPr>
          <p:cNvCxnSpPr>
            <a:cxnSpLocks/>
          </p:cNvCxnSpPr>
          <p:nvPr/>
        </p:nvCxnSpPr>
        <p:spPr>
          <a:xfrm flipH="1">
            <a:off x="7664811" y="4719314"/>
            <a:ext cx="10510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110">
            <a:extLst>
              <a:ext uri="{FF2B5EF4-FFF2-40B4-BE49-F238E27FC236}">
                <a16:creationId xmlns:a16="http://schemas.microsoft.com/office/drawing/2014/main" id="{843C277C-C021-B841-B079-DC049963C46D}"/>
              </a:ext>
            </a:extLst>
          </p:cNvPr>
          <p:cNvSpPr txBox="1"/>
          <p:nvPr/>
        </p:nvSpPr>
        <p:spPr>
          <a:xfrm>
            <a:off x="7801291" y="4781208"/>
            <a:ext cx="74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單箭頭接點 16">
            <a:extLst>
              <a:ext uri="{FF2B5EF4-FFF2-40B4-BE49-F238E27FC236}">
                <a16:creationId xmlns:a16="http://schemas.microsoft.com/office/drawing/2014/main" id="{0D227728-001C-CE4E-A9D7-092B48CB5B8E}"/>
              </a:ext>
            </a:extLst>
          </p:cNvPr>
          <p:cNvCxnSpPr>
            <a:cxnSpLocks/>
          </p:cNvCxnSpPr>
          <p:nvPr/>
        </p:nvCxnSpPr>
        <p:spPr>
          <a:xfrm flipH="1">
            <a:off x="2526921" y="4432019"/>
            <a:ext cx="14816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110">
            <a:extLst>
              <a:ext uri="{FF2B5EF4-FFF2-40B4-BE49-F238E27FC236}">
                <a16:creationId xmlns:a16="http://schemas.microsoft.com/office/drawing/2014/main" id="{060E6C36-3A4A-524E-B43B-5900210F4C55}"/>
              </a:ext>
            </a:extLst>
          </p:cNvPr>
          <p:cNvSpPr txBox="1"/>
          <p:nvPr/>
        </p:nvSpPr>
        <p:spPr>
          <a:xfrm>
            <a:off x="2806028" y="4147344"/>
            <a:ext cx="10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48F758A6-2A3D-C84B-9F44-8E1E3480B64F}"/>
              </a:ext>
            </a:extLst>
          </p:cNvPr>
          <p:cNvSpPr/>
          <p:nvPr/>
        </p:nvSpPr>
        <p:spPr>
          <a:xfrm rot="5400000">
            <a:off x="4493630" y="3627679"/>
            <a:ext cx="4013180" cy="457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單箭頭接點 16">
            <a:extLst>
              <a:ext uri="{FF2B5EF4-FFF2-40B4-BE49-F238E27FC236}">
                <a16:creationId xmlns:a16="http://schemas.microsoft.com/office/drawing/2014/main" id="{287AFC34-F7FE-F044-882D-ED0A3F251E4A}"/>
              </a:ext>
            </a:extLst>
          </p:cNvPr>
          <p:cNvCxnSpPr>
            <a:cxnSpLocks/>
          </p:cNvCxnSpPr>
          <p:nvPr/>
        </p:nvCxnSpPr>
        <p:spPr>
          <a:xfrm>
            <a:off x="4073503" y="3795426"/>
            <a:ext cx="2377877" cy="1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110">
            <a:extLst>
              <a:ext uri="{FF2B5EF4-FFF2-40B4-BE49-F238E27FC236}">
                <a16:creationId xmlns:a16="http://schemas.microsoft.com/office/drawing/2014/main" id="{F0993857-EB02-B547-8D7E-31AD42882988}"/>
              </a:ext>
            </a:extLst>
          </p:cNvPr>
          <p:cNvSpPr txBox="1"/>
          <p:nvPr/>
        </p:nvSpPr>
        <p:spPr>
          <a:xfrm>
            <a:off x="4879559" y="3476001"/>
            <a:ext cx="119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updateRecord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線單箭頭接點 16">
            <a:extLst>
              <a:ext uri="{FF2B5EF4-FFF2-40B4-BE49-F238E27FC236}">
                <a16:creationId xmlns:a16="http://schemas.microsoft.com/office/drawing/2014/main" id="{3DF20F03-F3A9-DD49-9B38-B95D95CC6839}"/>
              </a:ext>
            </a:extLst>
          </p:cNvPr>
          <p:cNvCxnSpPr>
            <a:cxnSpLocks/>
          </p:cNvCxnSpPr>
          <p:nvPr/>
        </p:nvCxnSpPr>
        <p:spPr>
          <a:xfrm>
            <a:off x="7668524" y="4547484"/>
            <a:ext cx="10473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16">
            <a:extLst>
              <a:ext uri="{FF2B5EF4-FFF2-40B4-BE49-F238E27FC236}">
                <a16:creationId xmlns:a16="http://schemas.microsoft.com/office/drawing/2014/main" id="{E863F5F6-8F0D-504C-A4AC-A76A85D72601}"/>
              </a:ext>
            </a:extLst>
          </p:cNvPr>
          <p:cNvCxnSpPr>
            <a:cxnSpLocks/>
          </p:cNvCxnSpPr>
          <p:nvPr/>
        </p:nvCxnSpPr>
        <p:spPr>
          <a:xfrm flipH="1">
            <a:off x="4095753" y="4006927"/>
            <a:ext cx="2335070" cy="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110">
            <a:extLst>
              <a:ext uri="{FF2B5EF4-FFF2-40B4-BE49-F238E27FC236}">
                <a16:creationId xmlns:a16="http://schemas.microsoft.com/office/drawing/2014/main" id="{86A8AA74-0B88-2148-9037-3BA339620D78}"/>
              </a:ext>
            </a:extLst>
          </p:cNvPr>
          <p:cNvSpPr txBox="1"/>
          <p:nvPr/>
        </p:nvSpPr>
        <p:spPr>
          <a:xfrm>
            <a:off x="4941828" y="4037003"/>
            <a:ext cx="10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110">
            <a:extLst>
              <a:ext uri="{FF2B5EF4-FFF2-40B4-BE49-F238E27FC236}">
                <a16:creationId xmlns:a16="http://schemas.microsoft.com/office/drawing/2014/main" id="{C3479A4D-3724-F94F-B3ED-D2DFF40720C1}"/>
              </a:ext>
            </a:extLst>
          </p:cNvPr>
          <p:cNvSpPr txBox="1"/>
          <p:nvPr/>
        </p:nvSpPr>
        <p:spPr>
          <a:xfrm>
            <a:off x="4676550" y="1983575"/>
            <a:ext cx="12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110">
            <a:extLst>
              <a:ext uri="{FF2B5EF4-FFF2-40B4-BE49-F238E27FC236}">
                <a16:creationId xmlns:a16="http://schemas.microsoft.com/office/drawing/2014/main" id="{E7786E38-7C9C-2947-8C89-65A16EFBC801}"/>
              </a:ext>
            </a:extLst>
          </p:cNvPr>
          <p:cNvSpPr txBox="1"/>
          <p:nvPr/>
        </p:nvSpPr>
        <p:spPr>
          <a:xfrm>
            <a:off x="4751628" y="2499232"/>
            <a:ext cx="1237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Tenant Table List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字方塊 110">
            <a:extLst>
              <a:ext uri="{FF2B5EF4-FFF2-40B4-BE49-F238E27FC236}">
                <a16:creationId xmlns:a16="http://schemas.microsoft.com/office/drawing/2014/main" id="{DB562D42-F24B-104E-8830-EA29D1C24792}"/>
              </a:ext>
            </a:extLst>
          </p:cNvPr>
          <p:cNvSpPr txBox="1"/>
          <p:nvPr/>
        </p:nvSpPr>
        <p:spPr>
          <a:xfrm>
            <a:off x="4192979" y="6510879"/>
            <a:ext cx="326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SSTD: </a:t>
            </a:r>
            <a:r>
              <a:rPr lang="en-US" altLang="zh-TW" sz="1400" b="1" dirty="0" err="1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Tenant Directory APIs</a:t>
            </a:r>
            <a:endParaRPr lang="zh-TW" altLang="en-US" sz="1400" b="1" dirty="0">
              <a:solidFill>
                <a:srgbClr val="FFFF00"/>
              </a:solidFill>
              <a:highlight>
                <a:srgbClr val="80008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線單箭頭接點 16">
            <a:extLst>
              <a:ext uri="{FF2B5EF4-FFF2-40B4-BE49-F238E27FC236}">
                <a16:creationId xmlns:a16="http://schemas.microsoft.com/office/drawing/2014/main" id="{180E2F0E-2F80-F348-A855-BBF9E2B3DE13}"/>
              </a:ext>
            </a:extLst>
          </p:cNvPr>
          <p:cNvCxnSpPr>
            <a:cxnSpLocks/>
          </p:cNvCxnSpPr>
          <p:nvPr/>
        </p:nvCxnSpPr>
        <p:spPr>
          <a:xfrm flipH="1">
            <a:off x="4109787" y="2462408"/>
            <a:ext cx="23500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A5D1C53-0F78-D144-93E0-7AAF13AC6670}"/>
              </a:ext>
            </a:extLst>
          </p:cNvPr>
          <p:cNvSpPr txBox="1"/>
          <p:nvPr/>
        </p:nvSpPr>
        <p:spPr>
          <a:xfrm>
            <a:off x="1734411" y="1675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48" name="直線單箭頭接點 16">
            <a:extLst>
              <a:ext uri="{FF2B5EF4-FFF2-40B4-BE49-F238E27FC236}">
                <a16:creationId xmlns:a16="http://schemas.microsoft.com/office/drawing/2014/main" id="{E0B43B97-A9E4-E24A-B0D3-5C41BF5D2657}"/>
              </a:ext>
            </a:extLst>
          </p:cNvPr>
          <p:cNvCxnSpPr>
            <a:cxnSpLocks/>
          </p:cNvCxnSpPr>
          <p:nvPr/>
        </p:nvCxnSpPr>
        <p:spPr>
          <a:xfrm flipH="1">
            <a:off x="4060934" y="3353416"/>
            <a:ext cx="4012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83E6AE-68B5-E94D-AA61-D3E9F3AD0C7B}"/>
              </a:ext>
            </a:extLst>
          </p:cNvPr>
          <p:cNvCxnSpPr>
            <a:cxnSpLocks/>
          </p:cNvCxnSpPr>
          <p:nvPr/>
        </p:nvCxnSpPr>
        <p:spPr>
          <a:xfrm flipH="1">
            <a:off x="4092096" y="2915884"/>
            <a:ext cx="382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18C8A4-DFF3-A141-A8F4-B5749A9CCBAF}"/>
              </a:ext>
            </a:extLst>
          </p:cNvPr>
          <p:cNvCxnSpPr>
            <a:cxnSpLocks/>
          </p:cNvCxnSpPr>
          <p:nvPr/>
        </p:nvCxnSpPr>
        <p:spPr>
          <a:xfrm flipH="1">
            <a:off x="4474369" y="2915884"/>
            <a:ext cx="0" cy="444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110">
            <a:extLst>
              <a:ext uri="{FF2B5EF4-FFF2-40B4-BE49-F238E27FC236}">
                <a16:creationId xmlns:a16="http://schemas.microsoft.com/office/drawing/2014/main" id="{5291269A-DD81-4A4B-80E3-E6BA97215F64}"/>
              </a:ext>
            </a:extLst>
          </p:cNvPr>
          <p:cNvSpPr txBox="1"/>
          <p:nvPr/>
        </p:nvSpPr>
        <p:spPr>
          <a:xfrm>
            <a:off x="4220849" y="3000894"/>
            <a:ext cx="112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validateFields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172</Words>
  <Application>Microsoft Macintosh PowerPoint</Application>
  <PresentationFormat>寬螢幕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許彥橙</dc:creator>
  <cp:lastModifiedBy>彥橙 許</cp:lastModifiedBy>
  <cp:revision>579</cp:revision>
  <dcterms:created xsi:type="dcterms:W3CDTF">2020-06-29T07:33:04Z</dcterms:created>
  <dcterms:modified xsi:type="dcterms:W3CDTF">2022-11-15T04:47:44Z</dcterms:modified>
</cp:coreProperties>
</file>