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08F8-3EFA-E2E4-345F-29086BC1C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889962-DDE7-11F5-BDE0-1F479EA3A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7E8571-EF82-F66A-190A-61FE5DC5D6F2}"/>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5" name="Footer Placeholder 4">
            <a:extLst>
              <a:ext uri="{FF2B5EF4-FFF2-40B4-BE49-F238E27FC236}">
                <a16:creationId xmlns:a16="http://schemas.microsoft.com/office/drawing/2014/main" id="{903EFBAB-82E8-ED2B-91AA-F1B9EC20A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4F75D-28EA-6E13-D34F-6AB92444E8E7}"/>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145324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444C-3B7C-BAF4-15CF-3D1C82B41A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FB8277-A6A0-A06E-FB8A-F769DEFDAA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A7713-2054-2DBF-932A-22B0D61B8D34}"/>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5" name="Footer Placeholder 4">
            <a:extLst>
              <a:ext uri="{FF2B5EF4-FFF2-40B4-BE49-F238E27FC236}">
                <a16:creationId xmlns:a16="http://schemas.microsoft.com/office/drawing/2014/main" id="{19D497C3-A35E-3B2E-1587-4452CC346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6C22B-A064-78E7-0094-1CE8182631B0}"/>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7333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DB015-0B7B-18F3-54B1-BBC9920264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011F75-D940-14B3-86DD-8B2866520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15048-D6F8-E04C-5BD8-1D2E23109C7C}"/>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5" name="Footer Placeholder 4">
            <a:extLst>
              <a:ext uri="{FF2B5EF4-FFF2-40B4-BE49-F238E27FC236}">
                <a16:creationId xmlns:a16="http://schemas.microsoft.com/office/drawing/2014/main" id="{E62C6F81-B790-53C9-9DD2-D412DD0F9C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F86B3-8FDE-29F3-834C-63A7F6E16D17}"/>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62046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6243-31E3-316D-3A5A-46E34B1739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0E47F-7111-33E0-C4E2-60AEC24A5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20027-2C65-B6AA-955C-6C87447BCE0F}"/>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5" name="Footer Placeholder 4">
            <a:extLst>
              <a:ext uri="{FF2B5EF4-FFF2-40B4-BE49-F238E27FC236}">
                <a16:creationId xmlns:a16="http://schemas.microsoft.com/office/drawing/2014/main" id="{FCA44193-43DD-5B45-963D-8A3F1E120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93DFF-D528-ACCE-301E-10303C559359}"/>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274898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C6CC-E774-2335-F2BD-7970E6F0F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D7E9B9-A687-8C4C-1F5B-3ECFA8942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3C0E3-F30A-DFFB-A5ED-69403328CF95}"/>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5" name="Footer Placeholder 4">
            <a:extLst>
              <a:ext uri="{FF2B5EF4-FFF2-40B4-BE49-F238E27FC236}">
                <a16:creationId xmlns:a16="http://schemas.microsoft.com/office/drawing/2014/main" id="{C5227CC2-3116-D2CE-A20A-081C42AA2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D5E2B-DDDC-848D-80B3-49EBD3DDFD19}"/>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327399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E53-958A-AFC5-EE62-DD153F5FC7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162AB-DE68-27B3-0C31-DA332B047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20B649-331E-9821-7A7A-4DB504027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F69321-61C2-8E33-01CA-A7CA3CE64680}"/>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6" name="Footer Placeholder 5">
            <a:extLst>
              <a:ext uri="{FF2B5EF4-FFF2-40B4-BE49-F238E27FC236}">
                <a16:creationId xmlns:a16="http://schemas.microsoft.com/office/drawing/2014/main" id="{36FDE976-33C0-31EB-4FFC-6E545F478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4ABDDF-F376-6B4C-F786-B0175614B98C}"/>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78175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3D43-CDBC-F7F7-554F-2BB47C196D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A44768-B120-99A4-0B70-71BE44949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C7A1D2-465B-E0C1-21C4-6310BF05E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66352F-821D-128F-A379-FE64CB51B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816D-EEB9-3273-480B-8972C52487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E4382B-F0E3-9293-C7B6-A636B760CD58}"/>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8" name="Footer Placeholder 7">
            <a:extLst>
              <a:ext uri="{FF2B5EF4-FFF2-40B4-BE49-F238E27FC236}">
                <a16:creationId xmlns:a16="http://schemas.microsoft.com/office/drawing/2014/main" id="{4E70F235-AC8F-2A4B-8845-7296BAB598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B50D9A-9B82-1562-840C-754485B869DA}"/>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168698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0BFF-9F54-E2C2-349B-ACCD25E474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8041AE-3F93-3725-D895-EC6126AAF247}"/>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4" name="Footer Placeholder 3">
            <a:extLst>
              <a:ext uri="{FF2B5EF4-FFF2-40B4-BE49-F238E27FC236}">
                <a16:creationId xmlns:a16="http://schemas.microsoft.com/office/drawing/2014/main" id="{00B4BC71-2530-6668-B83B-683ECFB572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4C6B2C-63AE-2739-EB4B-3D2160784B85}"/>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235248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D3C32-47AE-EACD-234D-B22A729EDE1F}"/>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3" name="Footer Placeholder 2">
            <a:extLst>
              <a:ext uri="{FF2B5EF4-FFF2-40B4-BE49-F238E27FC236}">
                <a16:creationId xmlns:a16="http://schemas.microsoft.com/office/drawing/2014/main" id="{BAA0C3B2-31BA-163C-02A6-31FA57635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8BE3DE-9E09-8B35-E27B-11AFAB2F5093}"/>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12245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64AC-933E-2748-8843-FFA9F74FD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707912-9809-1AA0-E0B5-91C86606B3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FEA06C-B8B8-6690-91CB-7A0D1ED03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1AF44-5146-7762-DD10-024ECCC13D1E}"/>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6" name="Footer Placeholder 5">
            <a:extLst>
              <a:ext uri="{FF2B5EF4-FFF2-40B4-BE49-F238E27FC236}">
                <a16:creationId xmlns:a16="http://schemas.microsoft.com/office/drawing/2014/main" id="{AA0BBA19-1EC0-80F4-4AEE-BC0136DC8E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F08A68-F44A-BEFD-B7EA-50665045C089}"/>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229021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79AD-B9A7-CD20-C551-4F32FC9B0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F4F0ED-2E52-492C-C263-CBB14EFE5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382E6B-ABD4-D890-5731-FE2D0368D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29CB5-6826-754B-37E3-369FE1108394}"/>
              </a:ext>
            </a:extLst>
          </p:cNvPr>
          <p:cNvSpPr>
            <a:spLocks noGrp="1"/>
          </p:cNvSpPr>
          <p:nvPr>
            <p:ph type="dt" sz="half" idx="10"/>
          </p:nvPr>
        </p:nvSpPr>
        <p:spPr/>
        <p:txBody>
          <a:bodyPr/>
          <a:lstStyle/>
          <a:p>
            <a:fld id="{7D491DC8-1E8F-42C3-8773-F72E43DCDA80}" type="datetimeFigureOut">
              <a:rPr lang="en-IN" smtClean="0"/>
              <a:t>03-02-2024</a:t>
            </a:fld>
            <a:endParaRPr lang="en-IN"/>
          </a:p>
        </p:txBody>
      </p:sp>
      <p:sp>
        <p:nvSpPr>
          <p:cNvPr id="6" name="Footer Placeholder 5">
            <a:extLst>
              <a:ext uri="{FF2B5EF4-FFF2-40B4-BE49-F238E27FC236}">
                <a16:creationId xmlns:a16="http://schemas.microsoft.com/office/drawing/2014/main" id="{17FB97FB-1FA4-CC4A-F2E3-2A65E2DFB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2905D-9738-F5BE-DE91-3F1BD0FC81B2}"/>
              </a:ext>
            </a:extLst>
          </p:cNvPr>
          <p:cNvSpPr>
            <a:spLocks noGrp="1"/>
          </p:cNvSpPr>
          <p:nvPr>
            <p:ph type="sldNum" sz="quarter" idx="12"/>
          </p:nvPr>
        </p:nvSpPr>
        <p:spPr/>
        <p:txBody>
          <a:bodyPr/>
          <a:lstStyle/>
          <a:p>
            <a:fld id="{C5024F91-DF7C-46D0-9FB7-772CCC7CB816}" type="slidenum">
              <a:rPr lang="en-IN" smtClean="0"/>
              <a:t>‹#›</a:t>
            </a:fld>
            <a:endParaRPr lang="en-IN"/>
          </a:p>
        </p:txBody>
      </p:sp>
    </p:spTree>
    <p:extLst>
      <p:ext uri="{BB962C8B-B14F-4D97-AF65-F5344CB8AC3E}">
        <p14:creationId xmlns:p14="http://schemas.microsoft.com/office/powerpoint/2010/main" val="74249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8646E-C0DA-5578-C586-D9AA1C957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78DE89-E20A-BE0A-5E93-D68BDC719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9AD72-F5A6-B56B-6C73-E417E8476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91DC8-1E8F-42C3-8773-F72E43DCDA80}" type="datetimeFigureOut">
              <a:rPr lang="en-IN" smtClean="0"/>
              <a:t>03-02-2024</a:t>
            </a:fld>
            <a:endParaRPr lang="en-IN"/>
          </a:p>
        </p:txBody>
      </p:sp>
      <p:sp>
        <p:nvSpPr>
          <p:cNvPr id="5" name="Footer Placeholder 4">
            <a:extLst>
              <a:ext uri="{FF2B5EF4-FFF2-40B4-BE49-F238E27FC236}">
                <a16:creationId xmlns:a16="http://schemas.microsoft.com/office/drawing/2014/main" id="{F52A8957-420B-661B-9228-CEE238BCA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932FDD-1C58-EBB7-AE5A-5722F6CDEE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24F91-DF7C-46D0-9FB7-772CCC7CB816}" type="slidenum">
              <a:rPr lang="en-IN" smtClean="0"/>
              <a:t>‹#›</a:t>
            </a:fld>
            <a:endParaRPr lang="en-IN"/>
          </a:p>
        </p:txBody>
      </p:sp>
    </p:spTree>
    <p:extLst>
      <p:ext uri="{BB962C8B-B14F-4D97-AF65-F5344CB8AC3E}">
        <p14:creationId xmlns:p14="http://schemas.microsoft.com/office/powerpoint/2010/main" val="985310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kivy-tutorial/"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 Id="rId5" Type="http://schemas.openxmlformats.org/officeDocument/2006/relationships/hyperlink" Target="https://www.geeksforgeeks.org/opencv-python-tutorial/" TargetMode="External"/><Relationship Id="rId4" Type="http://schemas.openxmlformats.org/officeDocument/2006/relationships/hyperlink" Target="https://www.geeksforgeeks.org/django-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BB7A-B191-AABB-7EE8-C26FC83EAD06}"/>
              </a:ext>
            </a:extLst>
          </p:cNvPr>
          <p:cNvSpPr>
            <a:spLocks noGrp="1"/>
          </p:cNvSpPr>
          <p:nvPr>
            <p:ph type="ctrTitle"/>
          </p:nvPr>
        </p:nvSpPr>
        <p:spPr/>
        <p:txBody>
          <a:bodyPr>
            <a:normAutofit/>
          </a:bodyPr>
          <a:lstStyle/>
          <a:p>
            <a:r>
              <a:rPr lang="en-US" sz="9600" dirty="0">
                <a:latin typeface="Times New Roman" panose="02020603050405020304" pitchFamily="18" charset="0"/>
                <a:cs typeface="Times New Roman" panose="02020603050405020304" pitchFamily="18" charset="0"/>
              </a:rPr>
              <a:t>PYTHON </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8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8A14-3A0D-E1EC-76C5-39FE1EB5F9B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What is Python?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FAF59D-0B3C-836B-D08B-91C6C54C4F79}"/>
              </a:ext>
            </a:extLst>
          </p:cNvPr>
          <p:cNvSpPr>
            <a:spLocks noGrp="1"/>
          </p:cNvSpPr>
          <p:nvPr>
            <p:ph idx="1"/>
          </p:nvPr>
        </p:nvSpPr>
        <p:spPr/>
        <p:txBody>
          <a:bodyPr>
            <a:normAutofit fontScale="70000" lnSpcReduction="20000"/>
          </a:bodyPr>
          <a:lstStyle/>
          <a:p>
            <a:r>
              <a:rPr lang="en-US" dirty="0"/>
              <a:t>Python is a high-level, general-purpose, and very popular programming language.</a:t>
            </a:r>
          </a:p>
          <a:p>
            <a:r>
              <a:rPr lang="en-US" dirty="0"/>
              <a:t>Python(Latest Python 3) is being used in web development, Machine learning applications.</a:t>
            </a:r>
          </a:p>
          <a:p>
            <a:r>
              <a:rPr lang="en-US" dirty="0"/>
              <a:t>Python is used by almost all tech-giant companies like-Google, Amazon, Facebook, Instagram……etc.</a:t>
            </a:r>
          </a:p>
          <a:p>
            <a:r>
              <a:rPr lang="en-US" dirty="0"/>
              <a:t>The Biggest Strength of python is huge collection of standard library which can be used for the following:</a:t>
            </a:r>
          </a:p>
          <a:p>
            <a:pPr lvl="1" fontAlgn="base">
              <a:buFont typeface="Wingdings" panose="05000000000000000000" pitchFamily="2" charset="2"/>
              <a:buChar char="ü"/>
            </a:pPr>
            <a:r>
              <a:rPr lang="en-IN" b="0" i="0" u="none" strike="noStrike" dirty="0">
                <a:effectLst/>
                <a:latin typeface="var(--font-secondary)"/>
                <a:hlinkClick r:id="rId2"/>
              </a:rPr>
              <a:t>Machine Learning</a:t>
            </a:r>
            <a:endParaRPr lang="en-IN" b="0" i="0" dirty="0">
              <a:effectLst/>
              <a:latin typeface="var(--font-secondary)"/>
            </a:endParaRPr>
          </a:p>
          <a:p>
            <a:pPr lvl="1" fontAlgn="base">
              <a:buFont typeface="Wingdings" panose="05000000000000000000" pitchFamily="2" charset="2"/>
              <a:buChar char="ü"/>
            </a:pPr>
            <a:r>
              <a:rPr lang="en-IN" b="0" i="0" dirty="0">
                <a:effectLst/>
                <a:latin typeface="var(--font-secondary)"/>
              </a:rPr>
              <a:t>GUI Applications (like </a:t>
            </a:r>
            <a:r>
              <a:rPr lang="en-IN" b="0" i="0" u="none" strike="noStrike" dirty="0" err="1">
                <a:effectLst/>
                <a:latin typeface="var(--font-secondary)"/>
                <a:hlinkClick r:id="rId3"/>
              </a:rPr>
              <a:t>Kivy</a:t>
            </a:r>
            <a:r>
              <a:rPr lang="en-IN" b="0" i="0" dirty="0">
                <a:effectLst/>
                <a:latin typeface="var(--font-secondary)"/>
              </a:rPr>
              <a:t>, </a:t>
            </a:r>
            <a:r>
              <a:rPr lang="en-IN" b="0" i="0" dirty="0" err="1">
                <a:effectLst/>
                <a:latin typeface="var(--font-secondary)"/>
              </a:rPr>
              <a:t>Tkinter</a:t>
            </a:r>
            <a:r>
              <a:rPr lang="en-IN" b="0" i="0" dirty="0">
                <a:effectLst/>
                <a:latin typeface="var(--font-secondary)"/>
              </a:rPr>
              <a:t>, </a:t>
            </a:r>
            <a:r>
              <a:rPr lang="en-IN" b="0" i="0" dirty="0" err="1">
                <a:effectLst/>
                <a:latin typeface="var(--font-secondary)"/>
              </a:rPr>
              <a:t>PyQt</a:t>
            </a:r>
            <a:r>
              <a:rPr lang="en-IN" b="0" i="0" dirty="0">
                <a:effectLst/>
                <a:latin typeface="var(--font-secondary)"/>
              </a:rPr>
              <a:t> etc. )</a:t>
            </a:r>
          </a:p>
          <a:p>
            <a:pPr lvl="1" fontAlgn="base">
              <a:buFont typeface="Wingdings" panose="05000000000000000000" pitchFamily="2" charset="2"/>
              <a:buChar char="ü"/>
            </a:pPr>
            <a:r>
              <a:rPr lang="en-IN" b="0" i="0" dirty="0">
                <a:effectLst/>
                <a:latin typeface="var(--font-secondary)"/>
              </a:rPr>
              <a:t>Web frameworks like </a:t>
            </a:r>
            <a:r>
              <a:rPr lang="en-IN" b="0" i="0" u="none" strike="noStrike" dirty="0">
                <a:effectLst/>
                <a:latin typeface="var(--font-secondary)"/>
                <a:hlinkClick r:id="rId4"/>
              </a:rPr>
              <a:t>Django</a:t>
            </a:r>
            <a:r>
              <a:rPr lang="en-IN" b="0" i="0" dirty="0">
                <a:effectLst/>
                <a:latin typeface="var(--font-secondary)"/>
              </a:rPr>
              <a:t> (used by YouTube, Instagram, Dropbox)</a:t>
            </a:r>
          </a:p>
          <a:p>
            <a:pPr lvl="1" fontAlgn="base">
              <a:buFont typeface="Wingdings" panose="05000000000000000000" pitchFamily="2" charset="2"/>
              <a:buChar char="ü"/>
            </a:pPr>
            <a:r>
              <a:rPr lang="en-IN" b="0" i="0" dirty="0">
                <a:effectLst/>
                <a:latin typeface="var(--font-secondary)"/>
              </a:rPr>
              <a:t>Image processing (like </a:t>
            </a:r>
            <a:r>
              <a:rPr lang="en-IN" b="0" i="0" u="none" strike="noStrike" dirty="0">
                <a:effectLst/>
                <a:latin typeface="var(--font-secondary)"/>
                <a:hlinkClick r:id="rId5"/>
              </a:rPr>
              <a:t>OpenCV</a:t>
            </a:r>
            <a:r>
              <a:rPr lang="en-IN" b="0" i="0" dirty="0">
                <a:effectLst/>
                <a:latin typeface="var(--font-secondary)"/>
              </a:rPr>
              <a:t>, Pillow)</a:t>
            </a:r>
          </a:p>
          <a:p>
            <a:pPr lvl="1" fontAlgn="base">
              <a:buFont typeface="Wingdings" panose="05000000000000000000" pitchFamily="2" charset="2"/>
              <a:buChar char="ü"/>
            </a:pPr>
            <a:r>
              <a:rPr lang="en-IN" b="0" i="0" dirty="0">
                <a:effectLst/>
                <a:latin typeface="var(--font-secondary)"/>
              </a:rPr>
              <a:t>Web scraping (like Scrapy, </a:t>
            </a:r>
            <a:r>
              <a:rPr lang="en-IN" b="0" i="0" dirty="0" err="1">
                <a:effectLst/>
                <a:latin typeface="var(--font-secondary)"/>
              </a:rPr>
              <a:t>BeautifulSoup</a:t>
            </a:r>
            <a:r>
              <a:rPr lang="en-IN" b="0" i="0" dirty="0">
                <a:effectLst/>
                <a:latin typeface="var(--font-secondary)"/>
              </a:rPr>
              <a:t>, Selenium)</a:t>
            </a:r>
          </a:p>
          <a:p>
            <a:pPr lvl="1" fontAlgn="base">
              <a:buFont typeface="Wingdings" panose="05000000000000000000" pitchFamily="2" charset="2"/>
              <a:buChar char="ü"/>
            </a:pPr>
            <a:r>
              <a:rPr lang="en-IN" b="0" i="0" dirty="0">
                <a:effectLst/>
                <a:latin typeface="var(--font-secondary)"/>
              </a:rPr>
              <a:t>Test frameworks</a:t>
            </a:r>
          </a:p>
          <a:p>
            <a:pPr lvl="1" fontAlgn="base">
              <a:buFont typeface="Wingdings" panose="05000000000000000000" pitchFamily="2" charset="2"/>
              <a:buChar char="ü"/>
            </a:pPr>
            <a:r>
              <a:rPr lang="en-IN" b="0" i="0" dirty="0">
                <a:effectLst/>
                <a:latin typeface="var(--font-secondary)"/>
              </a:rPr>
              <a:t>Multimedia</a:t>
            </a:r>
          </a:p>
          <a:p>
            <a:pPr lvl="1" fontAlgn="base">
              <a:buFont typeface="Wingdings" panose="05000000000000000000" pitchFamily="2" charset="2"/>
              <a:buChar char="ü"/>
            </a:pPr>
            <a:r>
              <a:rPr lang="en-IN" b="0" i="0" dirty="0">
                <a:effectLst/>
                <a:latin typeface="var(--font-secondary)"/>
              </a:rPr>
              <a:t>Scientific computing</a:t>
            </a:r>
          </a:p>
          <a:p>
            <a:pPr lvl="1" fontAlgn="base">
              <a:buFont typeface="Wingdings" panose="05000000000000000000" pitchFamily="2" charset="2"/>
              <a:buChar char="ü"/>
            </a:pPr>
            <a:r>
              <a:rPr lang="en-IN" b="0" i="0" dirty="0">
                <a:effectLst/>
                <a:latin typeface="var(--font-secondary)"/>
              </a:rPr>
              <a:t>Text processing and many more..</a:t>
            </a:r>
          </a:p>
          <a:p>
            <a:endParaRPr lang="en-US" dirty="0"/>
          </a:p>
          <a:p>
            <a:endParaRPr lang="en-IN" dirty="0"/>
          </a:p>
        </p:txBody>
      </p:sp>
    </p:spTree>
    <p:extLst>
      <p:ext uri="{BB962C8B-B14F-4D97-AF65-F5344CB8AC3E}">
        <p14:creationId xmlns:p14="http://schemas.microsoft.com/office/powerpoint/2010/main" val="77733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D52E-0E56-421D-E6DD-7977B6EB57D3}"/>
              </a:ext>
            </a:extLst>
          </p:cNvPr>
          <p:cNvSpPr>
            <a:spLocks noGrp="1"/>
          </p:cNvSpPr>
          <p:nvPr>
            <p:ph type="title"/>
          </p:nvPr>
        </p:nvSpPr>
        <p:spPr/>
        <p:txBody>
          <a:bodyPr/>
          <a:lstStyle/>
          <a:p>
            <a:r>
              <a:rPr lang="en-US" dirty="0"/>
              <a:t>Why learn Python?</a:t>
            </a:r>
            <a:endParaRPr lang="en-IN" dirty="0"/>
          </a:p>
        </p:txBody>
      </p:sp>
      <p:sp>
        <p:nvSpPr>
          <p:cNvPr id="3" name="Content Placeholder 2">
            <a:extLst>
              <a:ext uri="{FF2B5EF4-FFF2-40B4-BE49-F238E27FC236}">
                <a16:creationId xmlns:a16="http://schemas.microsoft.com/office/drawing/2014/main" id="{86026E7A-BE40-7DB7-6D3C-74384E51F227}"/>
              </a:ext>
            </a:extLst>
          </p:cNvPr>
          <p:cNvSpPr>
            <a:spLocks noGrp="1"/>
          </p:cNvSpPr>
          <p:nvPr>
            <p:ph idx="1"/>
          </p:nvPr>
        </p:nvSpPr>
        <p:spPr/>
        <p:txBody>
          <a:bodyPr/>
          <a:lstStyle/>
          <a:p>
            <a:r>
              <a:rPr lang="en-US" dirty="0"/>
              <a:t>Python is currently the most widely used multi-purpose, High-level programming language, which allow programing in object-oriented and procedural paradigms.</a:t>
            </a:r>
          </a:p>
          <a:p>
            <a:r>
              <a:rPr lang="en-US" dirty="0"/>
              <a:t>Python program are generally smaller than other programing language like java.</a:t>
            </a:r>
          </a:p>
          <a:p>
            <a:r>
              <a:rPr lang="en-US" dirty="0"/>
              <a:t>Programmers must type relatively less and the indentation requirement of the language, make them readable all the time.</a:t>
            </a:r>
            <a:endParaRPr lang="en-IN" dirty="0"/>
          </a:p>
        </p:txBody>
      </p:sp>
    </p:spTree>
    <p:extLst>
      <p:ext uri="{BB962C8B-B14F-4D97-AF65-F5344CB8AC3E}">
        <p14:creationId xmlns:p14="http://schemas.microsoft.com/office/powerpoint/2010/main" val="277538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050D-2C87-431C-0DC8-BDBF0D82651C}"/>
              </a:ext>
            </a:extLst>
          </p:cNvPr>
          <p:cNvSpPr>
            <a:spLocks noGrp="1"/>
          </p:cNvSpPr>
          <p:nvPr>
            <p:ph type="title"/>
          </p:nvPr>
        </p:nvSpPr>
        <p:spPr/>
        <p:txBody>
          <a:bodyPr/>
          <a:lstStyle/>
          <a:p>
            <a:r>
              <a:rPr lang="en-US" dirty="0"/>
              <a:t>Python need Interpreter not compiler</a:t>
            </a:r>
            <a:endParaRPr lang="en-IN" dirty="0"/>
          </a:p>
        </p:txBody>
      </p:sp>
      <p:sp>
        <p:nvSpPr>
          <p:cNvPr id="3" name="Content Placeholder 2">
            <a:extLst>
              <a:ext uri="{FF2B5EF4-FFF2-40B4-BE49-F238E27FC236}">
                <a16:creationId xmlns:a16="http://schemas.microsoft.com/office/drawing/2014/main" id="{1678F6F3-ABBF-EA2A-AB0F-E90E46811E1E}"/>
              </a:ext>
            </a:extLst>
          </p:cNvPr>
          <p:cNvSpPr>
            <a:spLocks noGrp="1"/>
          </p:cNvSpPr>
          <p:nvPr>
            <p:ph idx="1"/>
          </p:nvPr>
        </p:nvSpPr>
        <p:spPr>
          <a:xfrm>
            <a:off x="838200" y="1488740"/>
            <a:ext cx="10515600" cy="4351338"/>
          </a:xfrm>
        </p:spPr>
        <p:txBody>
          <a:bodyPr/>
          <a:lstStyle/>
          <a:p>
            <a:r>
              <a:rPr lang="en-US" dirty="0"/>
              <a:t>In python ,the execution of code is line by line. Whenever the error will occur while execution at any line the code will generate error at that time it won’t execute code further.</a:t>
            </a:r>
          </a:p>
          <a:p>
            <a:r>
              <a:rPr lang="en-US" dirty="0"/>
              <a:t>First Code in Python:</a:t>
            </a:r>
          </a:p>
          <a:p>
            <a:pPr lvl="1">
              <a:buFont typeface="Wingdings" panose="05000000000000000000" pitchFamily="2" charset="2"/>
              <a:buChar char="ü"/>
            </a:pPr>
            <a:r>
              <a:rPr lang="en-US" dirty="0"/>
              <a:t>print(“hello Everyone”)</a:t>
            </a:r>
          </a:p>
          <a:p>
            <a:r>
              <a:rPr lang="en-US" dirty="0"/>
              <a:t>To print something on the consol, print() function is used. This function also adds a new line after our message is printed(unlike in C).</a:t>
            </a:r>
          </a:p>
          <a:p>
            <a:endParaRPr lang="en-US" dirty="0"/>
          </a:p>
          <a:p>
            <a:pPr marL="0" indent="0">
              <a:buNone/>
            </a:pPr>
            <a:endParaRPr lang="en-IN" dirty="0"/>
          </a:p>
        </p:txBody>
      </p:sp>
      <p:pic>
        <p:nvPicPr>
          <p:cNvPr id="5" name="Picture 4">
            <a:extLst>
              <a:ext uri="{FF2B5EF4-FFF2-40B4-BE49-F238E27FC236}">
                <a16:creationId xmlns:a16="http://schemas.microsoft.com/office/drawing/2014/main" id="{D45D35A3-4739-6B79-B087-084D35064801}"/>
              </a:ext>
            </a:extLst>
          </p:cNvPr>
          <p:cNvPicPr>
            <a:picLocks noChangeAspect="1"/>
          </p:cNvPicPr>
          <p:nvPr/>
        </p:nvPicPr>
        <p:blipFill>
          <a:blip r:embed="rId2"/>
          <a:stretch>
            <a:fillRect/>
          </a:stretch>
        </p:blipFill>
        <p:spPr>
          <a:xfrm>
            <a:off x="2790608" y="4840946"/>
            <a:ext cx="5406908" cy="1832569"/>
          </a:xfrm>
          <a:prstGeom prst="rect">
            <a:avLst/>
          </a:prstGeom>
        </p:spPr>
      </p:pic>
    </p:spTree>
    <p:extLst>
      <p:ext uri="{BB962C8B-B14F-4D97-AF65-F5344CB8AC3E}">
        <p14:creationId xmlns:p14="http://schemas.microsoft.com/office/powerpoint/2010/main" val="70868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0CF9-D1F3-0265-FE0F-94C06B8EB7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DE2BA8-7941-A6C0-5037-DB98DB319D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72306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267</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Times New Roman</vt:lpstr>
      <vt:lpstr>var(--font-secondary)</vt:lpstr>
      <vt:lpstr>Wingdings</vt:lpstr>
      <vt:lpstr>Office Theme</vt:lpstr>
      <vt:lpstr>PYTHON </vt:lpstr>
      <vt:lpstr>What is Python?</vt:lpstr>
      <vt:lpstr>Why learn Python?</vt:lpstr>
      <vt:lpstr>Python need Interpreter not compiler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c:title>
  <dc:creator>AMAN KUMAR</dc:creator>
  <cp:lastModifiedBy>AMAN KUMAR</cp:lastModifiedBy>
  <cp:revision>11</cp:revision>
  <dcterms:created xsi:type="dcterms:W3CDTF">2024-02-03T03:08:22Z</dcterms:created>
  <dcterms:modified xsi:type="dcterms:W3CDTF">2024-02-03T04:02:46Z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2024-02-03T03:09:57Z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4a4fe4b5-727b-4eef-8b40-4f3adb2fdec4</vt:lpwstr>
  </property>
  <property fmtid="{D5CDD505-2E9C-101B-9397-08002B2CF9AE}" pid="7" name="MSIP_Label_defa4170-0d19-0005-0004-bc88714345d2_ActionId">
    <vt:lpwstr>2b487534-3b77-4298-8b32-3722240430cc</vt:lpwstr>
  </property>
  <property fmtid="{D5CDD505-2E9C-101B-9397-08002B2CF9AE}" pid="8" name="MSIP_Label_defa4170-0d19-0005-0004-bc88714345d2_ContentBits">
    <vt:lpwstr>0</vt:lpwstr>
  </property>
</Properties>
</file>