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65" r:id="rId5"/>
    <p:sldId id="267" r:id="rId6"/>
    <p:sldId id="259" r:id="rId7"/>
    <p:sldId id="263" r:id="rId8"/>
    <p:sldId id="257" r:id="rId9"/>
    <p:sldId id="260" r:id="rId10"/>
    <p:sldId id="261" r:id="rId11"/>
    <p:sldId id="258" r:id="rId12"/>
    <p:sldId id="262" r:id="rId13"/>
    <p:sldId id="269" r:id="rId14"/>
    <p:sldId id="26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A6A81D-9A58-484D-96CB-7BEC1E1417CC}" type="datetimeFigureOut">
              <a:rPr lang="fr-FR" smtClean="0"/>
              <a:pPr/>
              <a:t>02/02/2015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06B2DA-8F11-4782-99BB-024B769509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18" Type="http://schemas.openxmlformats.org/officeDocument/2006/relationships/image" Target="../media/image3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17" Type="http://schemas.openxmlformats.org/officeDocument/2006/relationships/image" Target="../media/image38.emf"/><Relationship Id="rId2" Type="http://schemas.openxmlformats.org/officeDocument/2006/relationships/image" Target="../media/image23.emf"/><Relationship Id="rId16" Type="http://schemas.openxmlformats.org/officeDocument/2006/relationships/image" Target="../media/image37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5" Type="http://schemas.openxmlformats.org/officeDocument/2006/relationships/image" Target="../media/image3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esktop\BILLOT\bumble_bee_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9652" y="906367"/>
            <a:ext cx="1845652" cy="183593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98285" y="2967335"/>
            <a:ext cx="79474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Projet </a:t>
            </a:r>
            <a:r>
              <a:rPr lang="fr-FR" sz="36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HoneyBee</a:t>
            </a:r>
            <a:r>
              <a:rPr lang="fr-FR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Particulier</a:t>
            </a:r>
            <a:endParaRPr lang="fr-FR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6263" y="6093296"/>
            <a:ext cx="4590576" cy="461665"/>
          </a:xfrm>
          <a:prstGeom prst="rect">
            <a:avLst/>
          </a:prstGeom>
          <a:blipFill dpi="0" rotWithShape="1">
            <a:blip r:embed="rId2">
              <a:alphaModFix amt="95000"/>
            </a:blip>
            <a:srcRect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Lycée la </a:t>
            </a:r>
            <a:r>
              <a:rPr lang="fr-FR" sz="24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Briquerie</a:t>
            </a:r>
            <a:r>
              <a:rPr lang="fr-FR" sz="2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2014/2015</a:t>
            </a:r>
            <a:endParaRPr lang="fr-FR" sz="2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9412" y="3933056"/>
            <a:ext cx="57342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fr-FR" sz="4800" b="1" cap="none" spc="0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ère</a:t>
            </a:r>
            <a:r>
              <a:rPr lang="fr-FR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revue de projet</a:t>
            </a:r>
            <a:endParaRPr lang="fr-FR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38" y="5521585"/>
            <a:ext cx="4996497" cy="461665"/>
          </a:xfrm>
          <a:prstGeom prst="rect">
            <a:avLst/>
          </a:prstGeom>
          <a:blipFill dpi="0" rotWithShape="1">
            <a:blip r:embed="rId2">
              <a:alphaModFix amt="95000"/>
            </a:blip>
            <a:srcRect/>
            <a:tile tx="0" ty="0" sx="100000" sy="100000" flip="none" algn="tl"/>
          </a:blip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BILLOT – LUDWIG - LATTRECHE</a:t>
            </a:r>
            <a:endParaRPr lang="fr-F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Picture 2" descr="http://apiculture-populaire.com/img/british-national-hiv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15" y="906367"/>
            <a:ext cx="1811484" cy="176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esignmaroc.com/wp-content/uploads/2008/07/ruche-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78" y="931723"/>
            <a:ext cx="2595730" cy="178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1542" y="44624"/>
            <a:ext cx="8229600" cy="1143000"/>
          </a:xfrm>
        </p:spPr>
        <p:txBody>
          <a:bodyPr/>
          <a:lstStyle/>
          <a:p>
            <a:r>
              <a:rPr lang="fr-FR" dirty="0" smtClean="0"/>
              <a:t>Interfaces</a:t>
            </a:r>
            <a:endParaRPr lang="fr-FR" dirty="0"/>
          </a:p>
        </p:txBody>
      </p:sp>
      <p:pic>
        <p:nvPicPr>
          <p:cNvPr id="4" name="Espace réservé du contenu 3" descr="Z:\2015 Projets 2015\HoneyBee_Particulier\BILLOT\Capture d’écran 2015-01-19 à 15.20.31 - copie.jpe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2" y="1878368"/>
            <a:ext cx="2288520" cy="425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iris\Desktop\BILLOT\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78" y="2839708"/>
            <a:ext cx="5186164" cy="267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90" y="1313150"/>
            <a:ext cx="519084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Application </a:t>
            </a:r>
            <a:r>
              <a:rPr lang="fr-F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HoneyBee</a:t>
            </a:r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Smartphone</a:t>
            </a:r>
            <a:endParaRPr lang="fr-F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92080" y="2000453"/>
            <a:ext cx="1526380" cy="4924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Poste PC</a:t>
            </a:r>
            <a:endParaRPr lang="fr-FR" sz="2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4" y="2552130"/>
            <a:ext cx="518457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Ma tâche</a:t>
            </a:r>
            <a:endParaRPr lang="fr-FR" sz="6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62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95536"/>
          </a:xfrm>
        </p:spPr>
        <p:txBody>
          <a:bodyPr/>
          <a:lstStyle/>
          <a:p>
            <a:r>
              <a:rPr lang="fr-FR" sz="4800" dirty="0" smtClean="0"/>
              <a:t>Ma tâche</a:t>
            </a:r>
            <a:endParaRPr lang="fr-FR" sz="48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2248" y="1270425"/>
            <a:ext cx="7900192" cy="316668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79512" y="1124744"/>
            <a:ext cx="3528392" cy="3168352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7544" y="4581128"/>
            <a:ext cx="4482450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5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Acquisition des données </a:t>
            </a:r>
            <a:endParaRPr lang="fr-FR" sz="35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700808"/>
            <a:ext cx="8686800" cy="4525963"/>
          </a:xfrm>
        </p:spPr>
        <p:txBody>
          <a:bodyPr/>
          <a:lstStyle/>
          <a:p>
            <a:r>
              <a:rPr lang="fr-FR" dirty="0" smtClean="0"/>
              <a:t>Scénario / Présentation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Analyse UML(Diagrammes) / Interfaces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Ma tâche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0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4" y="2552130"/>
            <a:ext cx="518457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Scénario</a:t>
            </a:r>
            <a:endParaRPr lang="fr-FR" sz="6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6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267544"/>
          </a:xfrm>
        </p:spPr>
        <p:txBody>
          <a:bodyPr/>
          <a:lstStyle/>
          <a:p>
            <a:pPr algn="ctr"/>
            <a:r>
              <a:rPr lang="fr-FR" sz="4800" dirty="0" smtClean="0"/>
              <a:t>Présentation</a:t>
            </a:r>
            <a:endParaRPr lang="fr-FR" sz="48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7560840" cy="288032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31640" y="4725144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Informer de l’état de la ruche(Poids, Température,….)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Surveillance du rucher simple et précise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Anticiper miellée et éviter essaimage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4" y="2552130"/>
            <a:ext cx="518457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Analyse UML</a:t>
            </a:r>
            <a:endParaRPr lang="fr-FR" sz="6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35372"/>
            <a:ext cx="8229600" cy="922114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Diagramme des cas d’utilisations</a:t>
            </a:r>
            <a:endParaRPr lang="fr-FR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534" t="22025" r="12534" b="9611"/>
          <a:stretch>
            <a:fillRect/>
          </a:stretch>
        </p:blipFill>
        <p:spPr bwMode="auto">
          <a:xfrm>
            <a:off x="51232" y="3154738"/>
            <a:ext cx="1008112" cy="141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1883" t="20135" r="18236" b="10689"/>
          <a:stretch>
            <a:fillRect/>
          </a:stretch>
        </p:blipFill>
        <p:spPr bwMode="auto">
          <a:xfrm>
            <a:off x="7863592" y="2425704"/>
            <a:ext cx="1224136" cy="155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5384" t="13699" r="7863" b="10702"/>
          <a:stretch>
            <a:fillRect/>
          </a:stretch>
        </p:blipFill>
        <p:spPr bwMode="auto">
          <a:xfrm>
            <a:off x="2543553" y="1090871"/>
            <a:ext cx="2814616" cy="184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5530" t="13856" r="5530" b="7599"/>
          <a:stretch>
            <a:fillRect/>
          </a:stretch>
        </p:blipFill>
        <p:spPr bwMode="auto">
          <a:xfrm>
            <a:off x="4574952" y="3329608"/>
            <a:ext cx="3165400" cy="211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 l="8357" t="16950" r="8356" b="13203"/>
          <a:stretch>
            <a:fillRect/>
          </a:stretch>
        </p:blipFill>
        <p:spPr bwMode="auto">
          <a:xfrm>
            <a:off x="1835696" y="3182666"/>
            <a:ext cx="2016224" cy="131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 l="11031" t="20710" r="11031" b="16291"/>
          <a:stretch>
            <a:fillRect/>
          </a:stretch>
        </p:blipFill>
        <p:spPr bwMode="auto">
          <a:xfrm>
            <a:off x="1451164" y="5071004"/>
            <a:ext cx="1879928" cy="122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mage 1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32270" r="55656" b="46099"/>
          <a:stretch/>
        </p:blipFill>
        <p:spPr bwMode="auto">
          <a:xfrm rot="1670102">
            <a:off x="993529" y="3570744"/>
            <a:ext cx="813160" cy="6038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32270" r="55656" b="46099"/>
          <a:stretch/>
        </p:blipFill>
        <p:spPr bwMode="auto">
          <a:xfrm rot="20884917">
            <a:off x="706173" y="2568698"/>
            <a:ext cx="2084786" cy="11339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 1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32270" r="55656" b="46099"/>
          <a:stretch/>
        </p:blipFill>
        <p:spPr bwMode="auto">
          <a:xfrm rot="4098495">
            <a:off x="837994" y="4426697"/>
            <a:ext cx="1185118" cy="5183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32270" r="55656" b="46099"/>
          <a:stretch/>
        </p:blipFill>
        <p:spPr bwMode="auto">
          <a:xfrm rot="20110413">
            <a:off x="7225279" y="3195350"/>
            <a:ext cx="864508" cy="3462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 16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7" t="47623" r="37500" b="32270"/>
          <a:stretch/>
        </p:blipFill>
        <p:spPr bwMode="auto">
          <a:xfrm rot="21120526">
            <a:off x="4658187" y="2732867"/>
            <a:ext cx="802211" cy="7423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 20"/>
          <p:cNvPicPr/>
          <p:nvPr/>
        </p:nvPicPr>
        <p:blipFill>
          <a:blip r:embed="rId10" cstate="print"/>
          <a:srcRect l="38677" t="43617" r="47769" b="51241"/>
          <a:stretch>
            <a:fillRect/>
          </a:stretch>
        </p:blipFill>
        <p:spPr bwMode="auto">
          <a:xfrm rot="181498">
            <a:off x="3767684" y="3724257"/>
            <a:ext cx="1033902" cy="48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 21"/>
          <p:cNvPicPr/>
          <p:nvPr/>
        </p:nvPicPr>
        <p:blipFill>
          <a:blip r:embed="rId11" cstate="print"/>
          <a:srcRect l="33223" t="54256" r="46777" b="31028"/>
          <a:stretch>
            <a:fillRect/>
          </a:stretch>
        </p:blipFill>
        <p:spPr bwMode="auto">
          <a:xfrm rot="322753">
            <a:off x="3251604" y="4527881"/>
            <a:ext cx="1401676" cy="106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4296" y="33892"/>
            <a:ext cx="7036096" cy="6813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Diagrammes d’activités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67" t="3814" r="1967" b="2317"/>
          <a:stretch>
            <a:fillRect/>
          </a:stretch>
        </p:blipFill>
        <p:spPr bwMode="auto">
          <a:xfrm>
            <a:off x="1115616" y="438113"/>
            <a:ext cx="6784618" cy="65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11560" y="976034"/>
            <a:ext cx="2387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Système</a:t>
            </a:r>
            <a:endParaRPr lang="fr-FR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33" t="3863" r="1933" b="1881"/>
          <a:stretch>
            <a:fillRect/>
          </a:stretch>
        </p:blipFill>
        <p:spPr bwMode="auto">
          <a:xfrm>
            <a:off x="971600" y="-22383"/>
            <a:ext cx="7208692" cy="69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690488" y="548680"/>
            <a:ext cx="1781257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Ruche</a:t>
            </a:r>
            <a:endParaRPr lang="fr-FR" sz="3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" name="Picture 2" descr="http://apiculture-populaire.com/img/british-national-hiv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04" y="1260164"/>
            <a:ext cx="1085224" cy="105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8366"/>
            <a:ext cx="8229600" cy="778098"/>
          </a:xfrm>
        </p:spPr>
        <p:txBody>
          <a:bodyPr/>
          <a:lstStyle/>
          <a:p>
            <a:r>
              <a:rPr lang="fr-FR" sz="3800" dirty="0" smtClean="0"/>
              <a:t>Diagramme de déploiement</a:t>
            </a:r>
            <a:endParaRPr lang="fr-FR" sz="3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45" t="5549" r="2845" b="4002"/>
          <a:stretch>
            <a:fillRect/>
          </a:stretch>
        </p:blipFill>
        <p:spPr bwMode="auto">
          <a:xfrm>
            <a:off x="98626" y="914426"/>
            <a:ext cx="4536504" cy="423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4978" t="7554" r="4978" b="5623"/>
          <a:stretch>
            <a:fillRect/>
          </a:stretch>
        </p:blipFill>
        <p:spPr bwMode="auto">
          <a:xfrm>
            <a:off x="5376022" y="1521280"/>
            <a:ext cx="3772516" cy="322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7208" t="11876" r="7208" b="8728"/>
          <a:stretch>
            <a:fillRect/>
          </a:stretch>
        </p:blipFill>
        <p:spPr bwMode="auto">
          <a:xfrm>
            <a:off x="4050188" y="5079540"/>
            <a:ext cx="1872208" cy="17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8194" t="7378" r="8194" b="3682"/>
          <a:stretch>
            <a:fillRect/>
          </a:stretch>
        </p:blipFill>
        <p:spPr bwMode="auto">
          <a:xfrm>
            <a:off x="288016" y="1375940"/>
            <a:ext cx="1800200" cy="363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l="8462" t="9382" r="8462" b="6920"/>
          <a:stretch>
            <a:fillRect/>
          </a:stretch>
        </p:blipFill>
        <p:spPr bwMode="auto">
          <a:xfrm>
            <a:off x="2795028" y="1350630"/>
            <a:ext cx="15609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 l="12200" t="19538" r="12201" b="9903"/>
          <a:stretch>
            <a:fillRect/>
          </a:stretch>
        </p:blipFill>
        <p:spPr bwMode="auto">
          <a:xfrm>
            <a:off x="3096494" y="4023970"/>
            <a:ext cx="1133056" cy="11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 l="8001" t="18485" r="12667" b="12788"/>
          <a:stretch>
            <a:fillRect/>
          </a:stretch>
        </p:blipFill>
        <p:spPr bwMode="auto">
          <a:xfrm>
            <a:off x="365126" y="1899970"/>
            <a:ext cx="1361480" cy="8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 l="8001" t="18998" r="12667" b="13393"/>
          <a:stretch>
            <a:fillRect/>
          </a:stretch>
        </p:blipFill>
        <p:spPr bwMode="auto">
          <a:xfrm>
            <a:off x="403617" y="2710588"/>
            <a:ext cx="1332843" cy="86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 l="8914" t="22166" r="8914" b="11616"/>
          <a:stretch>
            <a:fillRect/>
          </a:stretch>
        </p:blipFill>
        <p:spPr bwMode="auto">
          <a:xfrm>
            <a:off x="392756" y="3627620"/>
            <a:ext cx="1586400" cy="9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 l="12201" t="21543" r="12200" b="16398"/>
          <a:stretch>
            <a:fillRect/>
          </a:stretch>
        </p:blipFill>
        <p:spPr bwMode="auto">
          <a:xfrm>
            <a:off x="2984488" y="1888696"/>
            <a:ext cx="11521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 l="8001" t="19248" r="8001" b="13689"/>
          <a:stretch>
            <a:fillRect/>
          </a:stretch>
        </p:blipFill>
        <p:spPr bwMode="auto">
          <a:xfrm>
            <a:off x="2910812" y="2710588"/>
            <a:ext cx="129614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 cstate="print"/>
          <a:srcRect l="12993" t="20329" r="12994" b="10944"/>
          <a:stretch>
            <a:fillRect/>
          </a:stretch>
        </p:blipFill>
        <p:spPr bwMode="auto">
          <a:xfrm>
            <a:off x="5785404" y="2079920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 cstate="print"/>
          <a:srcRect l="8212" t="15814" r="8212" b="8587"/>
          <a:stretch>
            <a:fillRect/>
          </a:stretch>
        </p:blipFill>
        <p:spPr bwMode="auto">
          <a:xfrm>
            <a:off x="7545756" y="2366284"/>
            <a:ext cx="15841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 cstate="print"/>
          <a:srcRect l="9013" t="21111" r="13567" b="15889"/>
          <a:stretch>
            <a:fillRect/>
          </a:stretch>
        </p:blipFill>
        <p:spPr bwMode="auto">
          <a:xfrm>
            <a:off x="7645900" y="2784264"/>
            <a:ext cx="12241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 cstate="print"/>
          <a:srcRect l="10728" t="16296" r="10728" b="11933"/>
          <a:stretch>
            <a:fillRect/>
          </a:stretch>
        </p:blipFill>
        <p:spPr bwMode="auto">
          <a:xfrm>
            <a:off x="5724128" y="3460472"/>
            <a:ext cx="11521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7" cstate="print"/>
          <a:srcRect l="10897" t="21753" r="10897" b="16647"/>
          <a:stretch>
            <a:fillRect/>
          </a:stretch>
        </p:blipFill>
        <p:spPr bwMode="auto">
          <a:xfrm>
            <a:off x="4197892" y="5766730"/>
            <a:ext cx="1468296" cy="8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Connecteur droit 20"/>
          <p:cNvCxnSpPr>
            <a:stCxn id="2053" idx="3"/>
            <a:endCxn id="2054" idx="1"/>
          </p:cNvCxnSpPr>
          <p:nvPr/>
        </p:nvCxnSpPr>
        <p:spPr>
          <a:xfrm flipV="1">
            <a:off x="2088216" y="2502758"/>
            <a:ext cx="706812" cy="68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627182" y="312748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Liaison électronique(I2C)</a:t>
            </a:r>
            <a:endParaRPr lang="fr-FR" dirty="0"/>
          </a:p>
        </p:txBody>
      </p:sp>
      <p:cxnSp>
        <p:nvCxnSpPr>
          <p:cNvPr id="27" name="Connecteur droit 26"/>
          <p:cNvCxnSpPr>
            <a:stCxn id="2054" idx="2"/>
            <a:endCxn id="2055" idx="0"/>
          </p:cNvCxnSpPr>
          <p:nvPr/>
        </p:nvCxnSpPr>
        <p:spPr>
          <a:xfrm>
            <a:off x="3575502" y="3654886"/>
            <a:ext cx="87520" cy="369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723640" y="3732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RS232</a:t>
            </a:r>
            <a:endParaRPr lang="fr-FR" dirty="0"/>
          </a:p>
        </p:txBody>
      </p:sp>
      <p:cxnSp>
        <p:nvCxnSpPr>
          <p:cNvPr id="30" name="Connecteur droit 29"/>
          <p:cNvCxnSpPr>
            <a:stCxn id="2055" idx="3"/>
            <a:endCxn id="2062" idx="1"/>
          </p:cNvCxnSpPr>
          <p:nvPr/>
        </p:nvCxnSpPr>
        <p:spPr>
          <a:xfrm flipV="1">
            <a:off x="4229550" y="2583976"/>
            <a:ext cx="1555854" cy="200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38428" y="2774379"/>
            <a:ext cx="142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haute fréquence</a:t>
            </a:r>
            <a:endParaRPr lang="fr-FR" dirty="0"/>
          </a:p>
        </p:txBody>
      </p:sp>
      <p:cxnSp>
        <p:nvCxnSpPr>
          <p:cNvPr id="33" name="Connecteur droit 32"/>
          <p:cNvCxnSpPr>
            <a:stCxn id="2062" idx="3"/>
            <a:endCxn id="2063" idx="1"/>
          </p:cNvCxnSpPr>
          <p:nvPr/>
        </p:nvCxnSpPr>
        <p:spPr>
          <a:xfrm>
            <a:off x="6793516" y="2583976"/>
            <a:ext cx="752240" cy="50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063" idx="2"/>
            <a:endCxn id="2065" idx="3"/>
          </p:cNvCxnSpPr>
          <p:nvPr/>
        </p:nvCxnSpPr>
        <p:spPr>
          <a:xfrm flipH="1">
            <a:off x="6876256" y="3806444"/>
            <a:ext cx="1461588" cy="19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308304" y="40770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Ethernet</a:t>
            </a:r>
            <a:endParaRPr lang="fr-FR" dirty="0"/>
          </a:p>
        </p:txBody>
      </p:sp>
      <p:cxnSp>
        <p:nvCxnSpPr>
          <p:cNvPr id="38" name="Connecteur droit 37"/>
          <p:cNvCxnSpPr>
            <a:endCxn id="2052" idx="0"/>
          </p:cNvCxnSpPr>
          <p:nvPr/>
        </p:nvCxnSpPr>
        <p:spPr>
          <a:xfrm flipH="1">
            <a:off x="4986292" y="4455852"/>
            <a:ext cx="1080120" cy="62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868144" y="48691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sans fil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 t="18163" r="6635" b="11047"/>
          <a:stretch/>
        </p:blipFill>
        <p:spPr bwMode="auto">
          <a:xfrm>
            <a:off x="1035658" y="5360555"/>
            <a:ext cx="1922196" cy="13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1" grpId="0"/>
      <p:bldP spid="36" grpId="0"/>
      <p:bldP spid="39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87</Words>
  <Application>Microsoft Office PowerPoint</Application>
  <PresentationFormat>Affichage à l'écran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Thème Office</vt:lpstr>
      <vt:lpstr>Promenade</vt:lpstr>
      <vt:lpstr>Exécutif</vt:lpstr>
      <vt:lpstr>Présentation PowerPoint</vt:lpstr>
      <vt:lpstr>sommaire</vt:lpstr>
      <vt:lpstr>Présentation PowerPoint</vt:lpstr>
      <vt:lpstr>Présentation</vt:lpstr>
      <vt:lpstr>Présentation PowerPoint</vt:lpstr>
      <vt:lpstr>Diagramme des cas d’utilisations</vt:lpstr>
      <vt:lpstr>Diagrammes d’activités</vt:lpstr>
      <vt:lpstr>Présentation PowerPoint</vt:lpstr>
      <vt:lpstr>Diagramme de déploiement</vt:lpstr>
      <vt:lpstr>Interfaces</vt:lpstr>
      <vt:lpstr>Présentation PowerPoint</vt:lpstr>
      <vt:lpstr>Ma tâche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 ...</dc:creator>
  <cp:lastModifiedBy>iris</cp:lastModifiedBy>
  <cp:revision>30</cp:revision>
  <dcterms:created xsi:type="dcterms:W3CDTF">2015-01-27T20:36:12Z</dcterms:created>
  <dcterms:modified xsi:type="dcterms:W3CDTF">2015-02-02T09:29:38Z</dcterms:modified>
</cp:coreProperties>
</file>