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A804-A625-4CC2-9312-CDE0AFD06DF3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29C6-8C90-4BDD-A0DE-B78D84D6D4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BILLOT\bumble_bee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256" y="1201724"/>
            <a:ext cx="1251812" cy="124522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426263" y="6093296"/>
            <a:ext cx="4590576" cy="430887"/>
          </a:xfrm>
          <a:prstGeom prst="rect">
            <a:avLst/>
          </a:prstGeom>
          <a:blipFill dpi="0" rotWithShape="1">
            <a:blip r:embed="rId2" cstate="print">
              <a:alphaModFix amt="95000"/>
            </a:blip>
            <a:srcRect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Lycée la </a:t>
            </a:r>
            <a:r>
              <a:rPr lang="fr-FR" sz="22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Briquerie</a:t>
            </a:r>
            <a:r>
              <a:rPr lang="fr-FR" sz="2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2014/2015</a:t>
            </a:r>
            <a:endParaRPr lang="fr-FR" sz="2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66" y="3933056"/>
            <a:ext cx="54617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2e</a:t>
            </a:r>
            <a:r>
              <a:rPr lang="fr-F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revue de projet</a:t>
            </a:r>
            <a:endParaRPr lang="fr-FR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38" y="5521585"/>
            <a:ext cx="4996497" cy="461665"/>
          </a:xfrm>
          <a:prstGeom prst="rect">
            <a:avLst/>
          </a:prstGeom>
          <a:blipFill dpi="0" rotWithShape="1">
            <a:blip r:embed="rId2" cstate="print">
              <a:alphaModFix amt="95000"/>
            </a:blip>
            <a:srcRect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BILLOT – LUDWIG - LATTRECHE</a:t>
            </a:r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2" descr="http://apiculture-populaire.com/img/british-national-hive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12" y="1130712"/>
            <a:ext cx="1350958" cy="131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signmaroc.com/wp-content/uploads/2008/07/ruche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74" y="1127249"/>
            <a:ext cx="2027138" cy="1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1661" y="3068960"/>
            <a:ext cx="880279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Projet </a:t>
            </a:r>
            <a:r>
              <a:rPr lang="fr-FR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HoneyBee</a:t>
            </a:r>
            <a:r>
              <a:rPr lang="fr-FR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Particulier</a:t>
            </a:r>
            <a:endParaRPr lang="fr-F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999" y="-4976"/>
            <a:ext cx="8229600" cy="5518869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Visual studio 2010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 descr="http://blog.netapsys.fr/wp-content/uploads/2015/02/Visual_Studi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31" y="960258"/>
            <a:ext cx="3537106" cy="167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C:\Users\Alex\Desktop\PROJET-HONEYBEE\S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807" y="3442394"/>
            <a:ext cx="4222938" cy="2440632"/>
          </a:xfrm>
          <a:prstGeom prst="rect">
            <a:avLst/>
          </a:prstGeom>
          <a:noFill/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948623" y="4162474"/>
            <a:ext cx="2304256" cy="21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Alex\Desktop\PROJET-HONEYBEE\DLL.PNG"/>
          <p:cNvPicPr>
            <a:picLocks noChangeAspect="1" noChangeArrowheads="1"/>
          </p:cNvPicPr>
          <p:nvPr/>
        </p:nvPicPr>
        <p:blipFill>
          <a:blip r:embed="rId4" cstate="print"/>
          <a:srcRect l="9070"/>
          <a:stretch>
            <a:fillRect/>
          </a:stretch>
        </p:blipFill>
        <p:spPr bwMode="auto">
          <a:xfrm>
            <a:off x="0" y="2835818"/>
            <a:ext cx="3338134" cy="3270872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3596695" y="322637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.DLL</a:t>
            </a:r>
            <a:endParaRPr lang="fr-FR" sz="20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E:\PROJET-HONEYBEE\i2CDevic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08912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45420" y="1171952"/>
            <a:ext cx="2226892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Program.cs</a:t>
            </a:r>
            <a:endParaRPr lang="fr-FR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0972" y="3943788"/>
            <a:ext cx="2088232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Classe I2CDevice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20072" y="3933056"/>
            <a:ext cx="18002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Adresse I2C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selectronic.fr/media/catalog/product/cache/1/image/250x250/17f82f742ffe127f42dca9de82fb58b1/d/a/dallas-ds162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44824"/>
            <a:ext cx="1317218" cy="1296144"/>
          </a:xfrm>
          <a:prstGeom prst="rect">
            <a:avLst/>
          </a:prstGeom>
          <a:noFill/>
        </p:spPr>
      </p:pic>
      <p:pic>
        <p:nvPicPr>
          <p:cNvPr id="5" name="Espace réservé du contenu 4" descr="C:\Users\Alex\Desktop\PROJET-HONEYBEE\CodeTemperature.PNG"/>
          <p:cNvPicPr>
            <a:picLocks noGrp="1"/>
          </p:cNvPicPr>
          <p:nvPr>
            <p:ph idx="1"/>
          </p:nvPr>
        </p:nvPicPr>
        <p:blipFill>
          <a:blip r:embed="rId3" cstate="print"/>
          <a:srcRect l="3704" r="1852"/>
          <a:stretch>
            <a:fillRect/>
          </a:stretch>
        </p:blipFill>
        <p:spPr bwMode="auto">
          <a:xfrm>
            <a:off x="107504" y="1772816"/>
            <a:ext cx="74168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948264" y="4149080"/>
            <a:ext cx="1872208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mic Sans MS" pitchFamily="66" charset="0"/>
              </a:rPr>
              <a:t>Transactions</a:t>
            </a:r>
            <a:endParaRPr lang="fr-FR" sz="2000" dirty="0">
              <a:latin typeface="Comic Sans MS" pitchFamily="66" charset="0"/>
            </a:endParaRPr>
          </a:p>
        </p:txBody>
      </p:sp>
      <p:pic>
        <p:nvPicPr>
          <p:cNvPr id="7" name="Image 6" descr="E:\PROJET-HONEYBEE\RealTemp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0" y="3959222"/>
            <a:ext cx="6912848" cy="21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790033" y="343388"/>
            <a:ext cx="5506379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Mesure de température</a:t>
            </a:r>
            <a:endParaRPr lang="fr-FR" sz="4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0145202054516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2" y="2278540"/>
            <a:ext cx="4752528" cy="2876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084168" y="3284984"/>
            <a:ext cx="1928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INA125</a:t>
            </a:r>
            <a:endParaRPr lang="fr-F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3928" y="1988840"/>
            <a:ext cx="47246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Pont de Wheatstone</a:t>
            </a:r>
            <a:endParaRPr lang="fr-FR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9552" y="5301208"/>
            <a:ext cx="2160240" cy="43088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omic Sans MS" pitchFamily="66" charset="0"/>
              </a:rPr>
              <a:t>Pont équilibré</a:t>
            </a:r>
            <a:endParaRPr lang="fr-FR" sz="22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8775" y="404664"/>
            <a:ext cx="4169668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Mesure de poids</a:t>
            </a:r>
            <a:endParaRPr lang="fr-FR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:\Users\Alex\Desktop\PROJET-HONEYBEE\CodePoid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7488832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084168" y="908720"/>
            <a:ext cx="2592288" cy="101566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mic Sans MS" pitchFamily="66" charset="0"/>
              </a:rPr>
              <a:t>Convertir Entrée analogique en valeur numérique</a:t>
            </a:r>
            <a:endParaRPr lang="fr-FR" sz="2000" dirty="0">
              <a:latin typeface="Comic Sans MS" pitchFamily="66" charset="0"/>
            </a:endParaRPr>
          </a:p>
        </p:txBody>
      </p:sp>
      <p:pic>
        <p:nvPicPr>
          <p:cNvPr id="6" name="Image 5" descr="E:\PROJET-HONEYBEE\kjhk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763284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 l="1488" t="3604" r="1322" b="1441"/>
          <a:stretch>
            <a:fillRect/>
          </a:stretch>
        </p:blipFill>
        <p:spPr bwMode="auto">
          <a:xfrm>
            <a:off x="-59608" y="57776"/>
            <a:ext cx="7583936" cy="69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39664" y="404664"/>
            <a:ext cx="48814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classes</a:t>
            </a:r>
            <a:endParaRPr lang="fr-F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Finaliser / Obtenir les bonnes valeurs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59225" y="332656"/>
            <a:ext cx="3086101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Conclusion</a:t>
            </a:r>
            <a:endParaRPr lang="fr-FR" sz="5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305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68892" y="2420888"/>
            <a:ext cx="746935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Merci de votre attention</a:t>
            </a:r>
            <a:endParaRPr lang="fr-FR" sz="5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Matériels / Protocoles utilisés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Partie personnelle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98626" y="914426"/>
            <a:ext cx="4536504" cy="423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376022" y="1521280"/>
            <a:ext cx="3772516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4050188" y="5079540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288016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1350630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096494" y="4023970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365126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403617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392756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4488" y="1888696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10812" y="2710588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785404" y="207992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/>
          <a:srcRect l="8212" t="15814" r="8212" b="8587"/>
          <a:stretch>
            <a:fillRect/>
          </a:stretch>
        </p:blipFill>
        <p:spPr bwMode="auto">
          <a:xfrm>
            <a:off x="7545756" y="2366284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 l="9013" t="21111" r="13567" b="15889"/>
          <a:stretch>
            <a:fillRect/>
          </a:stretch>
        </p:blipFill>
        <p:spPr bwMode="auto">
          <a:xfrm>
            <a:off x="7645900" y="2784264"/>
            <a:ext cx="12241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 l="10728" t="16296" r="10728" b="11933"/>
          <a:stretch>
            <a:fillRect/>
          </a:stretch>
        </p:blipFill>
        <p:spPr bwMode="auto">
          <a:xfrm>
            <a:off x="5724128" y="3460472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/>
          <a:srcRect l="10897" t="21753" r="10897" b="16647"/>
          <a:stretch>
            <a:fillRect/>
          </a:stretch>
        </p:blipFill>
        <p:spPr bwMode="auto">
          <a:xfrm>
            <a:off x="4197892" y="5766730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necteur droit 20"/>
          <p:cNvCxnSpPr>
            <a:stCxn id="2053" idx="3"/>
            <a:endCxn id="2054" idx="1"/>
          </p:cNvCxnSpPr>
          <p:nvPr/>
        </p:nvCxnSpPr>
        <p:spPr>
          <a:xfrm flipV="1">
            <a:off x="2088216" y="2502758"/>
            <a:ext cx="706812" cy="6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27182" y="312748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Liaison électronique(I2C)</a:t>
            </a:r>
            <a:endParaRPr lang="fr-FR" dirty="0"/>
          </a:p>
        </p:txBody>
      </p:sp>
      <p:cxnSp>
        <p:nvCxnSpPr>
          <p:cNvPr id="27" name="Connecteur droit 26"/>
          <p:cNvCxnSpPr>
            <a:stCxn id="2054" idx="2"/>
            <a:endCxn id="2055" idx="0"/>
          </p:cNvCxnSpPr>
          <p:nvPr/>
        </p:nvCxnSpPr>
        <p:spPr>
          <a:xfrm>
            <a:off x="3575502" y="3654886"/>
            <a:ext cx="87520" cy="36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23640" y="3732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cxnSp>
        <p:nvCxnSpPr>
          <p:cNvPr id="30" name="Connecteur droit 29"/>
          <p:cNvCxnSpPr>
            <a:stCxn id="2055" idx="3"/>
            <a:endCxn id="2062" idx="1"/>
          </p:cNvCxnSpPr>
          <p:nvPr/>
        </p:nvCxnSpPr>
        <p:spPr>
          <a:xfrm flipV="1">
            <a:off x="4229550" y="2583976"/>
            <a:ext cx="1555854" cy="200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38428" y="2774379"/>
            <a:ext cx="14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3" name="Connecteur droit 32"/>
          <p:cNvCxnSpPr>
            <a:stCxn id="2062" idx="3"/>
            <a:endCxn id="2063" idx="1"/>
          </p:cNvCxnSpPr>
          <p:nvPr/>
        </p:nvCxnSpPr>
        <p:spPr>
          <a:xfrm>
            <a:off x="6793516" y="2583976"/>
            <a:ext cx="752240" cy="50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063" idx="2"/>
            <a:endCxn id="2065" idx="3"/>
          </p:cNvCxnSpPr>
          <p:nvPr/>
        </p:nvCxnSpPr>
        <p:spPr>
          <a:xfrm flipH="1">
            <a:off x="6876256" y="3806444"/>
            <a:ext cx="1461588" cy="19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308304" y="40770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cxnSp>
        <p:nvCxnSpPr>
          <p:cNvPr id="38" name="Connecteur droit 37"/>
          <p:cNvCxnSpPr>
            <a:endCxn id="2052" idx="0"/>
          </p:cNvCxnSpPr>
          <p:nvPr/>
        </p:nvCxnSpPr>
        <p:spPr>
          <a:xfrm flipH="1">
            <a:off x="4986292" y="4455852"/>
            <a:ext cx="1080120" cy="62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868144" y="48691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8163" r="6635" b="11047"/>
          <a:stretch/>
        </p:blipFill>
        <p:spPr bwMode="auto">
          <a:xfrm>
            <a:off x="1035658" y="5360555"/>
            <a:ext cx="1922196" cy="13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895429" y="188640"/>
            <a:ext cx="329558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Déploiement</a:t>
            </a:r>
            <a:endParaRPr lang="fr-FR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6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248" y="1270425"/>
            <a:ext cx="7900192" cy="316668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79512" y="1124744"/>
            <a:ext cx="3528392" cy="3168352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7544" y="4581128"/>
            <a:ext cx="448245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Acquisition des données </a:t>
            </a:r>
            <a:endParaRPr lang="fr-FR" sz="35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4855" y="188640"/>
            <a:ext cx="257673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 tâche</a:t>
            </a:r>
            <a:endParaRPr lang="fr-F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 l="1616" t="4636" r="2242" b="2649"/>
          <a:stretch>
            <a:fillRect/>
          </a:stretch>
        </p:blipFill>
        <p:spPr bwMode="auto">
          <a:xfrm>
            <a:off x="395536" y="260648"/>
            <a:ext cx="7056784" cy="464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 l="867" t="5676" r="1048" b="2703"/>
          <a:stretch>
            <a:fillRect/>
          </a:stretch>
        </p:blipFill>
        <p:spPr bwMode="auto">
          <a:xfrm>
            <a:off x="3070570" y="3347668"/>
            <a:ext cx="6073430" cy="3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ex\Downloads\DSC_009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709331" y="2209849"/>
            <a:ext cx="5254810" cy="309801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488544" y="1628800"/>
            <a:ext cx="547261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DS1621 (Température)</a:t>
            </a:r>
          </a:p>
          <a:p>
            <a:pPr algn="ctr"/>
            <a:endParaRPr lang="fr-FR" sz="3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fr-FR" sz="3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DS1307 (Horloge temps réel)</a:t>
            </a:r>
          </a:p>
          <a:p>
            <a:pPr algn="ctr"/>
            <a:endParaRPr lang="fr-FR" sz="3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fr-FR" sz="3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fr-FR" sz="3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fr-FR" sz="3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PCF8591P</a:t>
            </a:r>
            <a:endParaRPr lang="fr-FR" sz="3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29" name="Picture 5" descr="http://www.selectronic.fr/media/catalog/product/cache/1/image/250x250/17f82f742ffe127f42dca9de82fb58b1/d/a/dallas-ds162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56" y="1156216"/>
            <a:ext cx="1213724" cy="1194306"/>
          </a:xfrm>
          <a:prstGeom prst="rect">
            <a:avLst/>
          </a:prstGeom>
          <a:noFill/>
        </p:spPr>
      </p:pic>
      <p:pic>
        <p:nvPicPr>
          <p:cNvPr id="1031" name="Picture 7" descr="http://www.electroschematics.com/wp-content/uploads/2013/07/ds1307-photo.jpg"/>
          <p:cNvPicPr>
            <a:picLocks noChangeAspect="1" noChangeArrowheads="1"/>
          </p:cNvPicPr>
          <p:nvPr/>
        </p:nvPicPr>
        <p:blipFill>
          <a:blip r:embed="rId4" cstate="print"/>
          <a:srcRect l="13177" t="11208" r="13971" b="10336"/>
          <a:stretch>
            <a:fillRect/>
          </a:stretch>
        </p:blipFill>
        <p:spPr bwMode="auto">
          <a:xfrm>
            <a:off x="7980484" y="3059961"/>
            <a:ext cx="911996" cy="98215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098580" y="188640"/>
            <a:ext cx="488928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Balance électronique</a:t>
            </a:r>
            <a:endParaRPr lang="fr-FR" sz="4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2" descr="http://i00.i.aliimg.com/wsphoto/v0/855634252/Free-shipping-1pcx-PCF8591P-DIP1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i00.i.aliimg.com/wsphoto/v0/855634252/Free-shipping-1pcx-PCF8591P-DIP16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5" descr="C:\Users\Admin\Desktop\Free-shipping-1pcx-PCF8591P-DIP1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02" y="3754186"/>
            <a:ext cx="1213724" cy="10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PROJET-HONEYBEE\i2c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046578" cy="208327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971600" y="378904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>
                <a:latin typeface="Comic Sans MS" pitchFamily="66" charset="0"/>
              </a:rPr>
              <a:t>- Bus de communication à 2 fils (SDA et SCL).</a:t>
            </a:r>
          </a:p>
          <a:p>
            <a:endParaRPr lang="fr-FR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Comic Sans MS" pitchFamily="66" charset="0"/>
              </a:rPr>
              <a:t> Chaque circuit intégré possède une adresse matérielle unique qui le distingue des autres.</a:t>
            </a:r>
          </a:p>
          <a:p>
            <a:pPr>
              <a:buFontTx/>
              <a:buChar char="-"/>
            </a:pPr>
            <a:endParaRPr lang="fr-FR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Comic Sans MS" pitchFamily="66" charset="0"/>
              </a:rPr>
              <a:t> C’est un bus dit Maitre/esclave</a:t>
            </a:r>
          </a:p>
          <a:p>
            <a:pPr>
              <a:buFontTx/>
              <a:buChar char="-"/>
            </a:pPr>
            <a:endParaRPr lang="fr-FR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Comic Sans MS" pitchFamily="66" charset="0"/>
              </a:rPr>
              <a:t> Economique, facile à utiliser, interconnexions de plusieurs boitiers,..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58816" y="244912"/>
            <a:ext cx="1968809" cy="80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Bus I2C</a:t>
            </a:r>
            <a:endParaRPr lang="fr-FR" sz="4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27584" y="2996952"/>
            <a:ext cx="1656184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Ecrire / Lire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s://www.ghielectronics.com/img/www/products/256-4_lar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336" y="1875352"/>
            <a:ext cx="475252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1454980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- Développement sous environnement .NET Micro Framework en langage C# </a:t>
            </a:r>
          </a:p>
          <a:p>
            <a:endParaRPr lang="fr-FR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Comic Sans MS" pitchFamily="66" charset="0"/>
              </a:rPr>
              <a:t>Gérer facilement entrées/ sorties, conversion analogique/numériques avec port de communication( I2C,…)</a:t>
            </a:r>
          </a:p>
          <a:p>
            <a:pPr>
              <a:buFontTx/>
              <a:buChar char="-"/>
            </a:pPr>
            <a:endParaRPr lang="fr-FR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Comic Sans MS" pitchFamily="66" charset="0"/>
              </a:rPr>
              <a:t> Micro SD </a:t>
            </a:r>
          </a:p>
          <a:p>
            <a:pPr>
              <a:buFontTx/>
              <a:buChar char="-"/>
            </a:pPr>
            <a:endParaRPr lang="fr-FR" dirty="0" smtClean="0">
              <a:latin typeface="Comic Sans MS" pitchFamily="66" charset="0"/>
            </a:endParaRPr>
          </a:p>
          <a:p>
            <a:r>
              <a:rPr lang="fr-FR" dirty="0" smtClean="0">
                <a:latin typeface="Comic Sans MS" pitchFamily="66" charset="0"/>
              </a:rPr>
              <a:t>-  Economique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30266" y="261828"/>
            <a:ext cx="322591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FEZ PANDA II</a:t>
            </a:r>
            <a:endParaRPr lang="fr-FR" sz="4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://microsoft-news.com/wp-content/uploads/2014/09/Dot-net-Microframe-work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31948" b="35992"/>
          <a:stretch/>
        </p:blipFill>
        <p:spPr bwMode="auto">
          <a:xfrm>
            <a:off x="4499992" y="1412776"/>
            <a:ext cx="3888432" cy="1368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0340" y="1743012"/>
            <a:ext cx="3960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2200" dirty="0" smtClean="0">
                <a:latin typeface="Comic Sans MS" pitchFamily="66" charset="0"/>
              </a:rPr>
              <a:t>Plateforme open source (C#).</a:t>
            </a:r>
          </a:p>
          <a:p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sz="2200" dirty="0" smtClean="0">
                <a:latin typeface="Comic Sans MS" pitchFamily="66" charset="0"/>
              </a:rPr>
              <a:t> Utilisable sous Visual Studio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Image 5" descr="E:\PROJET-HONEYBEE\Proj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6912"/>
            <a:ext cx="518457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051720" y="302852"/>
            <a:ext cx="529350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.NET Micro Framework</a:t>
            </a:r>
            <a:endParaRPr lang="fr-FR" sz="4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807</TotalTime>
  <Words>204</Words>
  <Application>Microsoft Office PowerPoint</Application>
  <PresentationFormat>Affichage à l'écran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Médian</vt:lpstr>
      <vt:lpstr>Thème Office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 ...</dc:creator>
  <cp:lastModifiedBy>Admin</cp:lastModifiedBy>
  <cp:revision>18</cp:revision>
  <dcterms:created xsi:type="dcterms:W3CDTF">2015-03-22T15:35:12Z</dcterms:created>
  <dcterms:modified xsi:type="dcterms:W3CDTF">2015-03-27T08:39:17Z</dcterms:modified>
</cp:coreProperties>
</file>