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C325-91FA-4C16-8287-E82910E9D7D1}" type="datetimeFigureOut">
              <a:rPr lang="fr-FR" smtClean="0"/>
              <a:t>26/03/2015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68B8-6BC7-4F97-8E6A-813ADE63EEB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C325-91FA-4C16-8287-E82910E9D7D1}" type="datetimeFigureOut">
              <a:rPr lang="fr-FR" smtClean="0"/>
              <a:t>26/03/2015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68B8-6BC7-4F97-8E6A-813ADE63EEB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C325-91FA-4C16-8287-E82910E9D7D1}" type="datetimeFigureOut">
              <a:rPr lang="fr-FR" smtClean="0"/>
              <a:t>26/03/2015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68B8-6BC7-4F97-8E6A-813ADE63EEB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C325-91FA-4C16-8287-E82910E9D7D1}" type="datetimeFigureOut">
              <a:rPr lang="fr-FR" smtClean="0"/>
              <a:t>26/03/2015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68B8-6BC7-4F97-8E6A-813ADE63EEB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C325-91FA-4C16-8287-E82910E9D7D1}" type="datetimeFigureOut">
              <a:rPr lang="fr-FR" smtClean="0"/>
              <a:t>26/03/2015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AEC68B8-6BC7-4F97-8E6A-813ADE63EEB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C325-91FA-4C16-8287-E82910E9D7D1}" type="datetimeFigureOut">
              <a:rPr lang="fr-FR" smtClean="0"/>
              <a:t>26/03/2015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68B8-6BC7-4F97-8E6A-813ADE63EEB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C325-91FA-4C16-8287-E82910E9D7D1}" type="datetimeFigureOut">
              <a:rPr lang="fr-FR" smtClean="0"/>
              <a:t>26/03/2015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68B8-6BC7-4F97-8E6A-813ADE63EEB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C325-91FA-4C16-8287-E82910E9D7D1}" type="datetimeFigureOut">
              <a:rPr lang="fr-FR" smtClean="0"/>
              <a:t>26/03/2015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68B8-6BC7-4F97-8E6A-813ADE63EEB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C325-91FA-4C16-8287-E82910E9D7D1}" type="datetimeFigureOut">
              <a:rPr lang="fr-FR" smtClean="0"/>
              <a:t>26/03/2015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68B8-6BC7-4F97-8E6A-813ADE63EEB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C325-91FA-4C16-8287-E82910E9D7D1}" type="datetimeFigureOut">
              <a:rPr lang="fr-FR" smtClean="0"/>
              <a:t>26/03/2015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68B8-6BC7-4F97-8E6A-813ADE63EEB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C325-91FA-4C16-8287-E82910E9D7D1}" type="datetimeFigureOut">
              <a:rPr lang="fr-FR" smtClean="0"/>
              <a:t>26/03/2015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C68B8-6BC7-4F97-8E6A-813ADE63EEB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891C325-91FA-4C16-8287-E82910E9D7D1}" type="datetimeFigureOut">
              <a:rPr lang="fr-FR" smtClean="0"/>
              <a:t>26/03/2015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AEC68B8-6BC7-4F97-8E6A-813ADE63EEB8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0"/>
            <a:ext cx="7851648" cy="1828800"/>
          </a:xfrm>
        </p:spPr>
        <p:txBody>
          <a:bodyPr/>
          <a:lstStyle/>
          <a:p>
            <a:r>
              <a:rPr lang="fr-FR" dirty="0" smtClean="0"/>
              <a:t>Deuxième revue de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2348880"/>
            <a:ext cx="7854696" cy="1752600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BTS IRIS 2015</a:t>
            </a:r>
          </a:p>
          <a:p>
            <a:pPr algn="ctr"/>
            <a:endParaRPr lang="fr-FR" sz="4000" dirty="0" smtClean="0"/>
          </a:p>
          <a:p>
            <a:pPr algn="ctr"/>
            <a:r>
              <a:rPr lang="fr-FR" sz="4000" dirty="0" err="1" smtClean="0"/>
              <a:t>HoneyBee</a:t>
            </a:r>
            <a:r>
              <a:rPr lang="fr-FR" sz="4000" dirty="0" smtClean="0"/>
              <a:t> Particulier</a:t>
            </a:r>
            <a:endParaRPr lang="fr-FR" sz="4000" dirty="0"/>
          </a:p>
        </p:txBody>
      </p:sp>
      <p:sp>
        <p:nvSpPr>
          <p:cNvPr id="5" name="ZoneTexte 4"/>
          <p:cNvSpPr txBox="1"/>
          <p:nvPr/>
        </p:nvSpPr>
        <p:spPr>
          <a:xfrm>
            <a:off x="-1016" y="5965448"/>
            <a:ext cx="91450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 smtClean="0">
                <a:solidFill>
                  <a:schemeClr val="bg1"/>
                </a:solidFill>
              </a:rPr>
              <a:t>2014/2015 		</a:t>
            </a:r>
            <a:r>
              <a:rPr lang="fr-FR" sz="2600" dirty="0">
                <a:solidFill>
                  <a:schemeClr val="bg1"/>
                </a:solidFill>
              </a:rPr>
              <a:t> </a:t>
            </a:r>
            <a:r>
              <a:rPr lang="fr-FR" sz="2600" dirty="0" smtClean="0">
                <a:solidFill>
                  <a:schemeClr val="bg1"/>
                </a:solidFill>
              </a:rPr>
              <a:t>           	</a:t>
            </a:r>
            <a:r>
              <a:rPr lang="fr-FR" sz="2600" dirty="0" err="1" smtClean="0">
                <a:solidFill>
                  <a:schemeClr val="bg1"/>
                </a:solidFill>
              </a:rPr>
              <a:t>Lattreche</a:t>
            </a:r>
            <a:r>
              <a:rPr lang="fr-FR" sz="2600" dirty="0" smtClean="0">
                <a:solidFill>
                  <a:schemeClr val="bg1"/>
                </a:solidFill>
              </a:rPr>
              <a:t> Maxime STIR2</a:t>
            </a:r>
          </a:p>
        </p:txBody>
      </p:sp>
    </p:spTree>
    <p:extLst>
      <p:ext uri="{BB962C8B-B14F-4D97-AF65-F5344CB8AC3E}">
        <p14:creationId xmlns:p14="http://schemas.microsoft.com/office/powerpoint/2010/main" val="1963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test unitaire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G:\Capture d’écran 2015-03-27 à 09.14.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40768"/>
            <a:ext cx="6212482" cy="531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13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Android</a:t>
            </a:r>
            <a:r>
              <a:rPr lang="fr-FR" dirty="0" smtClean="0"/>
              <a:t> </a:t>
            </a:r>
            <a:r>
              <a:rPr lang="fr-FR" dirty="0" err="1" smtClean="0"/>
              <a:t>manifest</a:t>
            </a:r>
            <a:endParaRPr lang="fr-F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701969" cy="461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73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</a:t>
            </a:r>
            <a:endParaRPr lang="fr-F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44824"/>
            <a:ext cx="3639882" cy="4453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31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</a:t>
            </a:r>
            <a:r>
              <a:rPr lang="fr-FR" dirty="0" err="1" smtClean="0"/>
              <a:t>ayout</a:t>
            </a:r>
            <a:endParaRPr lang="fr-F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30741"/>
            <a:ext cx="2808312" cy="513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G:\Capture d’écran 2015-03-27 à 09.13.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340768"/>
            <a:ext cx="5184576" cy="51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67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Connexion UDP PC-ANDROID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27995"/>
            <a:ext cx="3810000" cy="2533650"/>
          </a:xfr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04864"/>
            <a:ext cx="2182637" cy="377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668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Emetteur </a:t>
            </a:r>
            <a:endParaRPr lang="fr-F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7904697" cy="2526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38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fr-FR" dirty="0" err="1" smtClean="0"/>
              <a:t>recepteur</a:t>
            </a:r>
            <a:endParaRPr lang="fr-F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424936" cy="565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6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fr-FR" dirty="0" err="1" smtClean="0"/>
              <a:t>Resultat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124744"/>
            <a:ext cx="3175629" cy="558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32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Suivi Journalier</a:t>
            </a:r>
            <a:endParaRPr lang="fr-FR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6120680" cy="474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524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Resultat</a:t>
            </a:r>
            <a:endParaRPr lang="fr-F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96752"/>
            <a:ext cx="3109804" cy="544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49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45" t="5549" r="2845" b="4002"/>
          <a:stretch>
            <a:fillRect/>
          </a:stretch>
        </p:blipFill>
        <p:spPr bwMode="auto">
          <a:xfrm>
            <a:off x="98625" y="566495"/>
            <a:ext cx="4908851" cy="458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4978" t="7554" r="4978" b="5623"/>
          <a:stretch>
            <a:fillRect/>
          </a:stretch>
        </p:blipFill>
        <p:spPr bwMode="auto">
          <a:xfrm>
            <a:off x="5376022" y="709832"/>
            <a:ext cx="3772516" cy="322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7208" t="11876" r="7208" b="8728"/>
          <a:stretch>
            <a:fillRect/>
          </a:stretch>
        </p:blipFill>
        <p:spPr bwMode="auto">
          <a:xfrm>
            <a:off x="5196218" y="4849587"/>
            <a:ext cx="1872208" cy="17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 l="8194" t="7378" r="8194" b="3682"/>
          <a:stretch>
            <a:fillRect/>
          </a:stretch>
        </p:blipFill>
        <p:spPr bwMode="auto">
          <a:xfrm>
            <a:off x="288016" y="1375940"/>
            <a:ext cx="1800200" cy="363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 l="8462" t="9382" r="8462" b="6920"/>
          <a:stretch>
            <a:fillRect/>
          </a:stretch>
        </p:blipFill>
        <p:spPr bwMode="auto">
          <a:xfrm>
            <a:off x="2795028" y="954586"/>
            <a:ext cx="156094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 l="12200" t="19538" r="12201" b="9903"/>
          <a:stretch>
            <a:fillRect/>
          </a:stretch>
        </p:blipFill>
        <p:spPr bwMode="auto">
          <a:xfrm>
            <a:off x="3640428" y="3995464"/>
            <a:ext cx="1133056" cy="11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 l="8001" t="18485" r="12667" b="12788"/>
          <a:stretch>
            <a:fillRect/>
          </a:stretch>
        </p:blipFill>
        <p:spPr bwMode="auto">
          <a:xfrm>
            <a:off x="365126" y="1899970"/>
            <a:ext cx="1361480" cy="88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 l="8001" t="18998" r="12667" b="13393"/>
          <a:stretch>
            <a:fillRect/>
          </a:stretch>
        </p:blipFill>
        <p:spPr bwMode="auto">
          <a:xfrm>
            <a:off x="403617" y="2710588"/>
            <a:ext cx="1332843" cy="86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 l="8914" t="22166" r="8914" b="11616"/>
          <a:stretch>
            <a:fillRect/>
          </a:stretch>
        </p:blipFill>
        <p:spPr bwMode="auto">
          <a:xfrm>
            <a:off x="392756" y="3627620"/>
            <a:ext cx="1586400" cy="9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/>
          <a:srcRect l="12201" t="21543" r="12200" b="16398"/>
          <a:stretch>
            <a:fillRect/>
          </a:stretch>
        </p:blipFill>
        <p:spPr bwMode="auto">
          <a:xfrm>
            <a:off x="2982820" y="1420911"/>
            <a:ext cx="115212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/>
          <a:srcRect l="8001" t="19248" r="8001" b="13689"/>
          <a:stretch>
            <a:fillRect/>
          </a:stretch>
        </p:blipFill>
        <p:spPr bwMode="auto">
          <a:xfrm>
            <a:off x="2942284" y="2212999"/>
            <a:ext cx="129614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 cstate="print"/>
          <a:srcRect l="12993" t="20329" r="12994" b="10944"/>
          <a:stretch>
            <a:fillRect/>
          </a:stretch>
        </p:blipFill>
        <p:spPr bwMode="auto">
          <a:xfrm>
            <a:off x="5662860" y="1312899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4" cstate="print"/>
          <a:srcRect l="8212" t="15814" r="8212" b="8587"/>
          <a:stretch>
            <a:fillRect/>
          </a:stretch>
        </p:blipFill>
        <p:spPr bwMode="auto">
          <a:xfrm>
            <a:off x="7465880" y="1324025"/>
            <a:ext cx="15841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5" cstate="print"/>
          <a:srcRect l="9013" t="21111" r="13567" b="15889"/>
          <a:stretch>
            <a:fillRect/>
          </a:stretch>
        </p:blipFill>
        <p:spPr bwMode="auto">
          <a:xfrm>
            <a:off x="7620698" y="1710670"/>
            <a:ext cx="122413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6" cstate="print"/>
          <a:srcRect l="10728" t="16296" r="10728" b="11933"/>
          <a:stretch>
            <a:fillRect/>
          </a:stretch>
        </p:blipFill>
        <p:spPr bwMode="auto">
          <a:xfrm>
            <a:off x="5641388" y="2492896"/>
            <a:ext cx="115212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7" cstate="print"/>
          <a:srcRect l="10897" t="21753" r="10897" b="16647"/>
          <a:stretch>
            <a:fillRect/>
          </a:stretch>
        </p:blipFill>
        <p:spPr bwMode="auto">
          <a:xfrm>
            <a:off x="5432768" y="5517232"/>
            <a:ext cx="1468296" cy="89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Connecteur droit 20"/>
          <p:cNvCxnSpPr>
            <a:stCxn id="2053" idx="3"/>
            <a:endCxn id="2054" idx="1"/>
          </p:cNvCxnSpPr>
          <p:nvPr/>
        </p:nvCxnSpPr>
        <p:spPr>
          <a:xfrm flipV="1">
            <a:off x="2088216" y="2106714"/>
            <a:ext cx="706812" cy="1085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829177" y="3483278"/>
            <a:ext cx="193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Liaison électronique(I2C)</a:t>
            </a:r>
            <a:endParaRPr lang="fr-FR" dirty="0"/>
          </a:p>
        </p:txBody>
      </p:sp>
      <p:cxnSp>
        <p:nvCxnSpPr>
          <p:cNvPr id="27" name="Connecteur droit 26"/>
          <p:cNvCxnSpPr>
            <a:stCxn id="2054" idx="2"/>
            <a:endCxn id="2055" idx="0"/>
          </p:cNvCxnSpPr>
          <p:nvPr/>
        </p:nvCxnSpPr>
        <p:spPr>
          <a:xfrm>
            <a:off x="3575502" y="3258842"/>
            <a:ext cx="631454" cy="736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923928" y="3258842"/>
            <a:ext cx="113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RS232</a:t>
            </a:r>
            <a:endParaRPr lang="fr-FR" dirty="0"/>
          </a:p>
        </p:txBody>
      </p:sp>
      <p:cxnSp>
        <p:nvCxnSpPr>
          <p:cNvPr id="30" name="Connecteur droit 29"/>
          <p:cNvCxnSpPr>
            <a:stCxn id="2055" idx="3"/>
            <a:endCxn id="2062" idx="1"/>
          </p:cNvCxnSpPr>
          <p:nvPr/>
        </p:nvCxnSpPr>
        <p:spPr>
          <a:xfrm flipV="1">
            <a:off x="4773484" y="1816955"/>
            <a:ext cx="889376" cy="2745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345206" y="1694118"/>
            <a:ext cx="142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Liaison haute fréquence</a:t>
            </a:r>
            <a:endParaRPr lang="fr-FR" dirty="0"/>
          </a:p>
        </p:txBody>
      </p:sp>
      <p:cxnSp>
        <p:nvCxnSpPr>
          <p:cNvPr id="33" name="Connecteur droit 32"/>
          <p:cNvCxnSpPr>
            <a:stCxn id="2062" idx="3"/>
            <a:endCxn id="2063" idx="1"/>
          </p:cNvCxnSpPr>
          <p:nvPr/>
        </p:nvCxnSpPr>
        <p:spPr>
          <a:xfrm>
            <a:off x="6670972" y="1816955"/>
            <a:ext cx="794908" cy="22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063" idx="2"/>
            <a:endCxn id="2065" idx="3"/>
          </p:cNvCxnSpPr>
          <p:nvPr/>
        </p:nvCxnSpPr>
        <p:spPr>
          <a:xfrm flipH="1">
            <a:off x="6793516" y="2764185"/>
            <a:ext cx="1464452" cy="268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7218830" y="3203726"/>
            <a:ext cx="138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Ethernet</a:t>
            </a:r>
            <a:endParaRPr lang="fr-FR" dirty="0"/>
          </a:p>
        </p:txBody>
      </p:sp>
      <p:cxnSp>
        <p:nvCxnSpPr>
          <p:cNvPr id="38" name="Connecteur droit 37"/>
          <p:cNvCxnSpPr>
            <a:endCxn id="2052" idx="0"/>
          </p:cNvCxnSpPr>
          <p:nvPr/>
        </p:nvCxnSpPr>
        <p:spPr>
          <a:xfrm flipH="1">
            <a:off x="6132322" y="3484966"/>
            <a:ext cx="309504" cy="1364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441826" y="416727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Liaison sans fil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77" y="5513195"/>
            <a:ext cx="19272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97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1" grpId="0"/>
      <p:bldP spid="36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C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149299" cy="446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30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ANDROID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3024336" cy="354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28800"/>
            <a:ext cx="264001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3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Protocole UDP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55776" y="1844824"/>
            <a:ext cx="3807435" cy="1080120"/>
          </a:xfrm>
          <a:prstGeom prst="rect">
            <a:avLst/>
          </a:prstGeom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87302"/>
            <a:ext cx="8784976" cy="163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25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test unitaire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but :</a:t>
            </a:r>
          </a:p>
          <a:p>
            <a:pPr marL="13716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Comprendre le protocole UDP entre 2 PC</a:t>
            </a:r>
          </a:p>
          <a:p>
            <a:pPr lvl="1"/>
            <a:r>
              <a:rPr lang="fr-FR" dirty="0" smtClean="0"/>
              <a:t>Envoyer des données </a:t>
            </a:r>
          </a:p>
          <a:p>
            <a:pPr lvl="1"/>
            <a:r>
              <a:rPr lang="fr-FR" dirty="0" smtClean="0"/>
              <a:t>Recevoir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43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Emetteur 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03" y="2060848"/>
            <a:ext cx="9073008" cy="3250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53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Recepteur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592" y="1340768"/>
            <a:ext cx="5256584" cy="1008112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554560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304" y="5361158"/>
            <a:ext cx="5642408" cy="130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1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Resultat</a:t>
            </a:r>
            <a:endParaRPr lang="fr-F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428560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76" y="1844824"/>
            <a:ext cx="4348924" cy="360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785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93</TotalTime>
  <Words>65</Words>
  <Application>Microsoft Office PowerPoint</Application>
  <PresentationFormat>Affichage à l'écran (4:3)</PresentationFormat>
  <Paragraphs>32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Apex</vt:lpstr>
      <vt:lpstr>Deuxième revue de projet</vt:lpstr>
      <vt:lpstr>Présentation PowerPoint</vt:lpstr>
      <vt:lpstr>Partie C</vt:lpstr>
      <vt:lpstr>ANDROID</vt:lpstr>
      <vt:lpstr>Protocole UDP</vt:lpstr>
      <vt:lpstr>1er test unitaire</vt:lpstr>
      <vt:lpstr>Emetteur </vt:lpstr>
      <vt:lpstr>Recepteur</vt:lpstr>
      <vt:lpstr>Resultat</vt:lpstr>
      <vt:lpstr>2nd test unitaire</vt:lpstr>
      <vt:lpstr>Android manifest</vt:lpstr>
      <vt:lpstr>JAVA</vt:lpstr>
      <vt:lpstr>Layout</vt:lpstr>
      <vt:lpstr>Connexion UDP PC-ANDROID</vt:lpstr>
      <vt:lpstr>Emetteur </vt:lpstr>
      <vt:lpstr>recepteur</vt:lpstr>
      <vt:lpstr>Resultat </vt:lpstr>
      <vt:lpstr>Suivi Journalier</vt:lpstr>
      <vt:lpstr>Resultat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Deuxième revue de projet</dc:title>
  <dc:creator>maxime</dc:creator>
  <cp:lastModifiedBy>iris</cp:lastModifiedBy>
  <cp:revision>8</cp:revision>
  <dcterms:created xsi:type="dcterms:W3CDTF">2015-03-26T17:01:07Z</dcterms:created>
  <dcterms:modified xsi:type="dcterms:W3CDTF">2015-03-26T21:38:33Z</dcterms:modified>
</cp:coreProperties>
</file>