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1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64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5BA0E6-6F7D-4B35-A399-7325DD884AD7}" type="datetimeFigureOut">
              <a:rPr lang="fr-FR" smtClean="0"/>
              <a:t>02/02/2015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82082D-D0D9-44B7-9DA0-23C0A80439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5BA0E6-6F7D-4B35-A399-7325DD884AD7}" type="datetimeFigureOut">
              <a:rPr lang="fr-FR" smtClean="0"/>
              <a:t>02/02/2015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82082D-D0D9-44B7-9DA0-23C0A80439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5BA0E6-6F7D-4B35-A399-7325DD884AD7}" type="datetimeFigureOut">
              <a:rPr lang="fr-FR" smtClean="0"/>
              <a:t>02/02/2015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82082D-D0D9-44B7-9DA0-23C0A80439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5BA0E6-6F7D-4B35-A399-7325DD884AD7}" type="datetimeFigureOut">
              <a:rPr lang="fr-FR" smtClean="0"/>
              <a:t>02/02/2015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82082D-D0D9-44B7-9DA0-23C0A80439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5BA0E6-6F7D-4B35-A399-7325DD884AD7}" type="datetimeFigureOut">
              <a:rPr lang="fr-FR" smtClean="0"/>
              <a:t>02/02/2015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82082D-D0D9-44B7-9DA0-23C0A80439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5BA0E6-6F7D-4B35-A399-7325DD884AD7}" type="datetimeFigureOut">
              <a:rPr lang="fr-FR" smtClean="0"/>
              <a:t>02/02/2015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82082D-D0D9-44B7-9DA0-23C0A80439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5BA0E6-6F7D-4B35-A399-7325DD884AD7}" type="datetimeFigureOut">
              <a:rPr lang="fr-FR" smtClean="0"/>
              <a:t>02/02/2015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82082D-D0D9-44B7-9DA0-23C0A80439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5BA0E6-6F7D-4B35-A399-7325DD884AD7}" type="datetimeFigureOut">
              <a:rPr lang="fr-FR" smtClean="0"/>
              <a:t>02/02/2015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82082D-D0D9-44B7-9DA0-23C0A80439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5BA0E6-6F7D-4B35-A399-7325DD884AD7}" type="datetimeFigureOut">
              <a:rPr lang="fr-FR" smtClean="0"/>
              <a:t>02/02/2015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82082D-D0D9-44B7-9DA0-23C0A80439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5BA0E6-6F7D-4B35-A399-7325DD884AD7}" type="datetimeFigureOut">
              <a:rPr lang="fr-FR" smtClean="0"/>
              <a:t>02/02/2015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82082D-D0D9-44B7-9DA0-23C0A80439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5BA0E6-6F7D-4B35-A399-7325DD884AD7}" type="datetimeFigureOut">
              <a:rPr lang="fr-FR" smtClean="0"/>
              <a:t>02/02/2015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82082D-D0D9-44B7-9DA0-23C0A80439D3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45BA0E6-6F7D-4B35-A399-7325DD884AD7}" type="datetimeFigureOut">
              <a:rPr lang="fr-FR" smtClean="0"/>
              <a:t>02/02/2015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982082D-D0D9-44B7-9DA0-23C0A80439D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emf"/><Relationship Id="rId18" Type="http://schemas.openxmlformats.org/officeDocument/2006/relationships/image" Target="../media/image35.png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17" Type="http://schemas.openxmlformats.org/officeDocument/2006/relationships/image" Target="../media/image34.emf"/><Relationship Id="rId2" Type="http://schemas.openxmlformats.org/officeDocument/2006/relationships/image" Target="../media/image19.emf"/><Relationship Id="rId16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5" Type="http://schemas.openxmlformats.org/officeDocument/2006/relationships/image" Target="../media/image3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11" Type="http://schemas.openxmlformats.org/officeDocument/2006/relationships/image" Target="../media/image13.emf"/><Relationship Id="rId5" Type="http://schemas.openxmlformats.org/officeDocument/2006/relationships/image" Target="../media/image7.emf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Première </a:t>
            </a:r>
            <a:r>
              <a:rPr lang="fr-FR" dirty="0" smtClean="0"/>
              <a:t>revue de projet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Honeybee</a:t>
            </a:r>
            <a:r>
              <a:rPr lang="fr-FR" dirty="0" smtClean="0"/>
              <a:t> particulier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39552" y="62068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Lattreche</a:t>
            </a:r>
            <a:r>
              <a:rPr lang="fr-FR" dirty="0" smtClean="0"/>
              <a:t> maxime</a:t>
            </a:r>
          </a:p>
          <a:p>
            <a:r>
              <a:rPr lang="fr-FR" dirty="0" smtClean="0"/>
              <a:t>stir2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596071"/>
            <a:ext cx="2664296" cy="2827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536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83880" cy="1051560"/>
          </a:xfrm>
        </p:spPr>
        <p:txBody>
          <a:bodyPr/>
          <a:lstStyle/>
          <a:p>
            <a:r>
              <a:rPr lang="fr-FR" dirty="0" smtClean="0"/>
              <a:t>Smartphone: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764704"/>
            <a:ext cx="3528392" cy="5399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3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183880" cy="1051560"/>
          </a:xfrm>
        </p:spPr>
        <p:txBody>
          <a:bodyPr/>
          <a:lstStyle/>
          <a:p>
            <a:r>
              <a:rPr lang="fr-FR" dirty="0" smtClean="0"/>
              <a:t>Vue globale du système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556792"/>
            <a:ext cx="8183880" cy="3161512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676400"/>
            <a:ext cx="8410575" cy="463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89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183880" cy="1051560"/>
          </a:xfrm>
        </p:spPr>
        <p:txBody>
          <a:bodyPr>
            <a:noAutofit/>
          </a:bodyPr>
          <a:lstStyle/>
          <a:p>
            <a:r>
              <a:rPr lang="fr-FR" sz="7200" dirty="0" smtClean="0"/>
              <a:t>Diagramme de </a:t>
            </a:r>
            <a:r>
              <a:rPr lang="fr-FR" sz="7200" dirty="0" err="1" smtClean="0"/>
              <a:t>Deploiement</a:t>
            </a:r>
            <a:endParaRPr lang="fr-FR" sz="7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289864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57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45" t="5549" r="2845" b="4002"/>
          <a:stretch>
            <a:fillRect/>
          </a:stretch>
        </p:blipFill>
        <p:spPr bwMode="auto">
          <a:xfrm>
            <a:off x="98625" y="566495"/>
            <a:ext cx="4908851" cy="458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4978" t="7554" r="4978" b="5623"/>
          <a:stretch>
            <a:fillRect/>
          </a:stretch>
        </p:blipFill>
        <p:spPr bwMode="auto">
          <a:xfrm>
            <a:off x="5376022" y="709832"/>
            <a:ext cx="3772516" cy="322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l="7208" t="11876" r="7208" b="8728"/>
          <a:stretch>
            <a:fillRect/>
          </a:stretch>
        </p:blipFill>
        <p:spPr bwMode="auto">
          <a:xfrm>
            <a:off x="5196218" y="4849587"/>
            <a:ext cx="1872208" cy="17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 l="8194" t="7378" r="8194" b="3682"/>
          <a:stretch>
            <a:fillRect/>
          </a:stretch>
        </p:blipFill>
        <p:spPr bwMode="auto">
          <a:xfrm>
            <a:off x="288016" y="1375940"/>
            <a:ext cx="1800200" cy="363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 l="8462" t="9382" r="8462" b="6920"/>
          <a:stretch>
            <a:fillRect/>
          </a:stretch>
        </p:blipFill>
        <p:spPr bwMode="auto">
          <a:xfrm>
            <a:off x="2795028" y="954586"/>
            <a:ext cx="156094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 l="12200" t="19538" r="12201" b="9903"/>
          <a:stretch>
            <a:fillRect/>
          </a:stretch>
        </p:blipFill>
        <p:spPr bwMode="auto">
          <a:xfrm>
            <a:off x="3640428" y="3995464"/>
            <a:ext cx="1133056" cy="113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 l="8001" t="18485" r="12667" b="12788"/>
          <a:stretch>
            <a:fillRect/>
          </a:stretch>
        </p:blipFill>
        <p:spPr bwMode="auto">
          <a:xfrm>
            <a:off x="365126" y="1899970"/>
            <a:ext cx="1361480" cy="88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 l="8001" t="18998" r="12667" b="13393"/>
          <a:stretch>
            <a:fillRect/>
          </a:stretch>
        </p:blipFill>
        <p:spPr bwMode="auto">
          <a:xfrm>
            <a:off x="403617" y="2710588"/>
            <a:ext cx="1332843" cy="862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/>
          <a:srcRect l="8914" t="22166" r="8914" b="11616"/>
          <a:stretch>
            <a:fillRect/>
          </a:stretch>
        </p:blipFill>
        <p:spPr bwMode="auto">
          <a:xfrm>
            <a:off x="392756" y="3627620"/>
            <a:ext cx="1586400" cy="95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/>
          <a:srcRect l="12201" t="21543" r="12200" b="16398"/>
          <a:stretch>
            <a:fillRect/>
          </a:stretch>
        </p:blipFill>
        <p:spPr bwMode="auto">
          <a:xfrm>
            <a:off x="2982820" y="1420911"/>
            <a:ext cx="115212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 cstate="print"/>
          <a:srcRect l="8001" t="19248" r="8001" b="13689"/>
          <a:stretch>
            <a:fillRect/>
          </a:stretch>
        </p:blipFill>
        <p:spPr bwMode="auto">
          <a:xfrm>
            <a:off x="2942284" y="2212999"/>
            <a:ext cx="129614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3" cstate="print"/>
          <a:srcRect l="12993" t="20329" r="12994" b="10944"/>
          <a:stretch>
            <a:fillRect/>
          </a:stretch>
        </p:blipFill>
        <p:spPr bwMode="auto">
          <a:xfrm>
            <a:off x="5662860" y="1312899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4" cstate="print"/>
          <a:srcRect l="8212" t="15814" r="8212" b="8587"/>
          <a:stretch>
            <a:fillRect/>
          </a:stretch>
        </p:blipFill>
        <p:spPr bwMode="auto">
          <a:xfrm>
            <a:off x="7465880" y="1324025"/>
            <a:ext cx="158417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5" cstate="print"/>
          <a:srcRect l="9013" t="21111" r="13567" b="15889"/>
          <a:stretch>
            <a:fillRect/>
          </a:stretch>
        </p:blipFill>
        <p:spPr bwMode="auto">
          <a:xfrm>
            <a:off x="7620698" y="1710670"/>
            <a:ext cx="122413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6" cstate="print"/>
          <a:srcRect l="10728" t="16296" r="10728" b="11933"/>
          <a:stretch>
            <a:fillRect/>
          </a:stretch>
        </p:blipFill>
        <p:spPr bwMode="auto">
          <a:xfrm>
            <a:off x="5641388" y="2492896"/>
            <a:ext cx="115212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7" cstate="print"/>
          <a:srcRect l="10897" t="21753" r="10897" b="16647"/>
          <a:stretch>
            <a:fillRect/>
          </a:stretch>
        </p:blipFill>
        <p:spPr bwMode="auto">
          <a:xfrm>
            <a:off x="5432768" y="5517232"/>
            <a:ext cx="1468296" cy="89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Connecteur droit 20"/>
          <p:cNvCxnSpPr>
            <a:stCxn id="2053" idx="3"/>
            <a:endCxn id="2054" idx="1"/>
          </p:cNvCxnSpPr>
          <p:nvPr/>
        </p:nvCxnSpPr>
        <p:spPr>
          <a:xfrm flipV="1">
            <a:off x="2088216" y="2106714"/>
            <a:ext cx="706812" cy="1085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829177" y="3483278"/>
            <a:ext cx="193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Liaison électronique(I2C)</a:t>
            </a:r>
            <a:endParaRPr lang="fr-FR" dirty="0"/>
          </a:p>
        </p:txBody>
      </p:sp>
      <p:cxnSp>
        <p:nvCxnSpPr>
          <p:cNvPr id="27" name="Connecteur droit 26"/>
          <p:cNvCxnSpPr>
            <a:stCxn id="2054" idx="2"/>
            <a:endCxn id="2055" idx="0"/>
          </p:cNvCxnSpPr>
          <p:nvPr/>
        </p:nvCxnSpPr>
        <p:spPr>
          <a:xfrm>
            <a:off x="3575502" y="3258842"/>
            <a:ext cx="631454" cy="736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923928" y="3258842"/>
            <a:ext cx="113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RS232</a:t>
            </a:r>
            <a:endParaRPr lang="fr-FR" dirty="0"/>
          </a:p>
        </p:txBody>
      </p:sp>
      <p:cxnSp>
        <p:nvCxnSpPr>
          <p:cNvPr id="30" name="Connecteur droit 29"/>
          <p:cNvCxnSpPr>
            <a:stCxn id="2055" idx="3"/>
            <a:endCxn id="2062" idx="1"/>
          </p:cNvCxnSpPr>
          <p:nvPr/>
        </p:nvCxnSpPr>
        <p:spPr>
          <a:xfrm flipV="1">
            <a:off x="4773484" y="1816955"/>
            <a:ext cx="889376" cy="2745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345206" y="1694118"/>
            <a:ext cx="142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Liaison haute fréquence</a:t>
            </a:r>
            <a:endParaRPr lang="fr-FR" dirty="0"/>
          </a:p>
        </p:txBody>
      </p:sp>
      <p:cxnSp>
        <p:nvCxnSpPr>
          <p:cNvPr id="33" name="Connecteur droit 32"/>
          <p:cNvCxnSpPr>
            <a:stCxn id="2062" idx="3"/>
            <a:endCxn id="2063" idx="1"/>
          </p:cNvCxnSpPr>
          <p:nvPr/>
        </p:nvCxnSpPr>
        <p:spPr>
          <a:xfrm>
            <a:off x="6670972" y="1816955"/>
            <a:ext cx="794908" cy="22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2063" idx="2"/>
            <a:endCxn id="2065" idx="3"/>
          </p:cNvCxnSpPr>
          <p:nvPr/>
        </p:nvCxnSpPr>
        <p:spPr>
          <a:xfrm flipH="1">
            <a:off x="6793516" y="2764185"/>
            <a:ext cx="1464452" cy="268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7218830" y="3203726"/>
            <a:ext cx="138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Ethernet</a:t>
            </a:r>
            <a:endParaRPr lang="fr-FR" dirty="0"/>
          </a:p>
        </p:txBody>
      </p:sp>
      <p:cxnSp>
        <p:nvCxnSpPr>
          <p:cNvPr id="38" name="Connecteur droit 37"/>
          <p:cNvCxnSpPr>
            <a:endCxn id="2052" idx="0"/>
          </p:cNvCxnSpPr>
          <p:nvPr/>
        </p:nvCxnSpPr>
        <p:spPr>
          <a:xfrm flipH="1">
            <a:off x="6132322" y="3484966"/>
            <a:ext cx="309504" cy="1364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441826" y="416727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Liaison sans fil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77" y="5513195"/>
            <a:ext cx="19272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9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31" grpId="0"/>
      <p:bldP spid="36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183880" cy="1051560"/>
          </a:xfrm>
        </p:spPr>
        <p:txBody>
          <a:bodyPr/>
          <a:lstStyle/>
          <a:p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760"/>
            <a:ext cx="8183880" cy="504056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Objectif :</a:t>
            </a:r>
          </a:p>
          <a:p>
            <a:pPr marL="0" indent="0">
              <a:buNone/>
            </a:pPr>
            <a:r>
              <a:rPr lang="fr-FR" dirty="0" smtClean="0"/>
              <a:t>Un apiculteur souhaite :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Consulter données ruche.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Anticiper la miellé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Eviter essaimage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764704"/>
            <a:ext cx="27003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5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8183880" cy="3744416"/>
          </a:xfrm>
        </p:spPr>
        <p:txBody>
          <a:bodyPr>
            <a:normAutofit/>
          </a:bodyPr>
          <a:lstStyle/>
          <a:p>
            <a:r>
              <a:rPr lang="fr-FR" sz="7200" dirty="0" smtClean="0"/>
              <a:t>Cas d’utilisation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66729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2534" t="22025" r="12534" b="9611"/>
          <a:stretch>
            <a:fillRect/>
          </a:stretch>
        </p:blipFill>
        <p:spPr bwMode="auto">
          <a:xfrm>
            <a:off x="51232" y="3065958"/>
            <a:ext cx="1008112" cy="1411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11883" t="20135" r="18236" b="10689"/>
          <a:stretch>
            <a:fillRect/>
          </a:stretch>
        </p:blipFill>
        <p:spPr bwMode="auto">
          <a:xfrm>
            <a:off x="7863592" y="2336924"/>
            <a:ext cx="1224136" cy="155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l="5384" t="13699" r="7863" b="10702"/>
          <a:stretch>
            <a:fillRect/>
          </a:stretch>
        </p:blipFill>
        <p:spPr bwMode="auto">
          <a:xfrm>
            <a:off x="2693488" y="1102405"/>
            <a:ext cx="2526584" cy="1660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 l="5530" t="13856" r="5530" b="7599"/>
          <a:stretch>
            <a:fillRect/>
          </a:stretch>
        </p:blipFill>
        <p:spPr bwMode="auto">
          <a:xfrm>
            <a:off x="4771252" y="3315468"/>
            <a:ext cx="280831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 l="8357" t="16950" r="8356" b="13203"/>
          <a:stretch>
            <a:fillRect/>
          </a:stretch>
        </p:blipFill>
        <p:spPr bwMode="auto">
          <a:xfrm>
            <a:off x="1907704" y="3140968"/>
            <a:ext cx="187220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 l="11031" t="20710" r="11031" b="16291"/>
          <a:stretch>
            <a:fillRect/>
          </a:stretch>
        </p:blipFill>
        <p:spPr bwMode="auto">
          <a:xfrm>
            <a:off x="1649046" y="5035385"/>
            <a:ext cx="166172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Image 1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6" t="32270" r="55656" b="46099"/>
          <a:stretch/>
        </p:blipFill>
        <p:spPr bwMode="auto">
          <a:xfrm rot="1670102">
            <a:off x="993529" y="3481964"/>
            <a:ext cx="813160" cy="6038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Image 13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6" t="32270" r="55656" b="46099"/>
          <a:stretch/>
        </p:blipFill>
        <p:spPr bwMode="auto">
          <a:xfrm rot="20884917">
            <a:off x="706173" y="2479918"/>
            <a:ext cx="2084786" cy="11339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Image 1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6" t="32270" r="55656" b="46099"/>
          <a:stretch/>
        </p:blipFill>
        <p:spPr bwMode="auto">
          <a:xfrm rot="4098495">
            <a:off x="837994" y="4337917"/>
            <a:ext cx="1185118" cy="5183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Image 15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6" t="32270" r="55656" b="46099"/>
          <a:stretch/>
        </p:blipFill>
        <p:spPr bwMode="auto">
          <a:xfrm rot="20127806">
            <a:off x="7189767" y="3213106"/>
            <a:ext cx="864508" cy="3462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Image 16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67" t="47623" r="37500" b="32270"/>
          <a:stretch/>
        </p:blipFill>
        <p:spPr bwMode="auto">
          <a:xfrm rot="21120526">
            <a:off x="4658187" y="2644087"/>
            <a:ext cx="802211" cy="7423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 20"/>
          <p:cNvPicPr/>
          <p:nvPr/>
        </p:nvPicPr>
        <p:blipFill>
          <a:blip r:embed="rId10" cstate="print"/>
          <a:srcRect l="38677" t="43617" r="47769" b="51241"/>
          <a:stretch>
            <a:fillRect/>
          </a:stretch>
        </p:blipFill>
        <p:spPr bwMode="auto">
          <a:xfrm rot="181498">
            <a:off x="3767684" y="3635477"/>
            <a:ext cx="1033902" cy="48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Image 21"/>
          <p:cNvPicPr/>
          <p:nvPr/>
        </p:nvPicPr>
        <p:blipFill>
          <a:blip r:embed="rId11" cstate="print"/>
          <a:srcRect l="33223" t="54256" r="46777" b="31028"/>
          <a:stretch>
            <a:fillRect/>
          </a:stretch>
        </p:blipFill>
        <p:spPr bwMode="auto">
          <a:xfrm rot="322753">
            <a:off x="3322628" y="4341443"/>
            <a:ext cx="1401676" cy="1067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344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712968" cy="2448272"/>
          </a:xfrm>
        </p:spPr>
        <p:txBody>
          <a:bodyPr>
            <a:normAutofit/>
          </a:bodyPr>
          <a:lstStyle/>
          <a:p>
            <a:r>
              <a:rPr lang="fr-FR" sz="7200" dirty="0" smtClean="0"/>
              <a:t>Diagramme d’activité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19877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183880" cy="718904"/>
          </a:xfrm>
        </p:spPr>
        <p:txBody>
          <a:bodyPr/>
          <a:lstStyle/>
          <a:p>
            <a:r>
              <a:rPr lang="fr-FR" dirty="0" smtClean="0"/>
              <a:t>Système :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777686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1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2664296" cy="6195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La ruche</a:t>
            </a:r>
            <a:endParaRPr lang="fr-F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0688"/>
            <a:ext cx="7776864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0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556792"/>
            <a:ext cx="8183880" cy="1051560"/>
          </a:xfrm>
        </p:spPr>
        <p:txBody>
          <a:bodyPr>
            <a:noAutofit/>
          </a:bodyPr>
          <a:lstStyle/>
          <a:p>
            <a:r>
              <a:rPr lang="fr-FR" sz="7200" dirty="0" smtClean="0"/>
              <a:t>Interface :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415843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/>
          <a:lstStyle/>
          <a:p>
            <a:r>
              <a:rPr lang="fr-FR" dirty="0" smtClean="0"/>
              <a:t>Poste pc </a:t>
            </a:r>
            <a:endParaRPr lang="fr-F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545838" cy="4414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05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266</TotalTime>
  <Words>58</Words>
  <Application>Microsoft Office PowerPoint</Application>
  <PresentationFormat>Affichage à l'écran (4:3)</PresentationFormat>
  <Paragraphs>25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Aspect</vt:lpstr>
      <vt:lpstr>Première revue de projet</vt:lpstr>
      <vt:lpstr>Présentation</vt:lpstr>
      <vt:lpstr>Cas d’utilisation</vt:lpstr>
      <vt:lpstr>Présentation PowerPoint</vt:lpstr>
      <vt:lpstr>Diagramme d’activité</vt:lpstr>
      <vt:lpstr>Système :</vt:lpstr>
      <vt:lpstr>La ruche</vt:lpstr>
      <vt:lpstr>Interface :</vt:lpstr>
      <vt:lpstr>Poste pc </vt:lpstr>
      <vt:lpstr>Smartphone:</vt:lpstr>
      <vt:lpstr>Vue globale du système </vt:lpstr>
      <vt:lpstr>Diagramme de Deploiement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Premiere revue de projet</dc:title>
  <dc:creator>maxime</dc:creator>
  <cp:lastModifiedBy>iris</cp:lastModifiedBy>
  <cp:revision>14</cp:revision>
  <dcterms:created xsi:type="dcterms:W3CDTF">2015-01-29T17:24:46Z</dcterms:created>
  <dcterms:modified xsi:type="dcterms:W3CDTF">2015-02-02T07:41:23Z</dcterms:modified>
</cp:coreProperties>
</file>