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5" r:id="rId4"/>
    <p:sldId id="271" r:id="rId5"/>
    <p:sldId id="272" r:id="rId6"/>
    <p:sldId id="264" r:id="rId7"/>
    <p:sldId id="266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69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5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073-AFBE-4CA3-9A86-C70813D9AD3D}" type="datetimeFigureOut">
              <a:rPr lang="fr-FR" smtClean="0"/>
              <a:t>27/03/2015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ECC6-FA6C-4379-BC7D-CB78612254F9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073-AFBE-4CA3-9A86-C70813D9AD3D}" type="datetimeFigureOut">
              <a:rPr lang="fr-FR" smtClean="0"/>
              <a:t>27/03/2015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ECC6-FA6C-4379-BC7D-CB78612254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073-AFBE-4CA3-9A86-C70813D9AD3D}" type="datetimeFigureOut">
              <a:rPr lang="fr-FR" smtClean="0"/>
              <a:t>27/03/2015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ECC6-FA6C-4379-BC7D-CB78612254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073-AFBE-4CA3-9A86-C70813D9AD3D}" type="datetimeFigureOut">
              <a:rPr lang="fr-FR" smtClean="0"/>
              <a:t>27/03/2015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ECC6-FA6C-4379-BC7D-CB78612254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073-AFBE-4CA3-9A86-C70813D9AD3D}" type="datetimeFigureOut">
              <a:rPr lang="fr-FR" smtClean="0"/>
              <a:t>27/03/2015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A36ECC6-FA6C-4379-BC7D-CB78612254F9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073-AFBE-4CA3-9A86-C70813D9AD3D}" type="datetimeFigureOut">
              <a:rPr lang="fr-FR" smtClean="0"/>
              <a:t>27/03/2015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ECC6-FA6C-4379-BC7D-CB78612254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073-AFBE-4CA3-9A86-C70813D9AD3D}" type="datetimeFigureOut">
              <a:rPr lang="fr-FR" smtClean="0"/>
              <a:t>27/03/2015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ECC6-FA6C-4379-BC7D-CB78612254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073-AFBE-4CA3-9A86-C70813D9AD3D}" type="datetimeFigureOut">
              <a:rPr lang="fr-FR" smtClean="0"/>
              <a:t>27/03/2015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ECC6-FA6C-4379-BC7D-CB78612254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073-AFBE-4CA3-9A86-C70813D9AD3D}" type="datetimeFigureOut">
              <a:rPr lang="fr-FR" smtClean="0"/>
              <a:t>27/03/2015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ECC6-FA6C-4379-BC7D-CB78612254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073-AFBE-4CA3-9A86-C70813D9AD3D}" type="datetimeFigureOut">
              <a:rPr lang="fr-FR" smtClean="0"/>
              <a:t>27/03/2015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ECC6-FA6C-4379-BC7D-CB78612254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073-AFBE-4CA3-9A86-C70813D9AD3D}" type="datetimeFigureOut">
              <a:rPr lang="fr-FR" smtClean="0"/>
              <a:t>27/03/2015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ECC6-FA6C-4379-BC7D-CB78612254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47EF073-AFBE-4CA3-9A86-C70813D9AD3D}" type="datetimeFigureOut">
              <a:rPr lang="fr-FR" smtClean="0"/>
              <a:t>27/03/2015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A36ECC6-FA6C-4379-BC7D-CB78612254F9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17" Type="http://schemas.openxmlformats.org/officeDocument/2006/relationships/image" Target="../media/image18.emf"/><Relationship Id="rId2" Type="http://schemas.openxmlformats.org/officeDocument/2006/relationships/image" Target="../media/image3.emf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5" Type="http://schemas.openxmlformats.org/officeDocument/2006/relationships/image" Target="../media/image1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8596" y="357166"/>
            <a:ext cx="8229600" cy="1828800"/>
          </a:xfrm>
        </p:spPr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PROJET HONEY-BEE POUR PARTICULIER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43200" y="51054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LUDWIG Alexandre</a:t>
            </a:r>
          </a:p>
          <a:p>
            <a:r>
              <a:rPr lang="fr-FR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BILLOT Alexandre</a:t>
            </a:r>
          </a:p>
          <a:p>
            <a:r>
              <a:rPr lang="fr-FR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LATTRECHE Maxime</a:t>
            </a:r>
          </a:p>
          <a:p>
            <a:r>
              <a:rPr lang="fr-FR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STIR2 2014/2015</a:t>
            </a:r>
            <a:endParaRPr lang="fr-FR" dirty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Image 4" descr="C:\Users\iris\Desktop\BILLOT\bumble_bee_larg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" y="4859130"/>
            <a:ext cx="2375535" cy="19951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Méthode </a:t>
            </a:r>
            <a:r>
              <a:rPr lang="fr-FR" dirty="0" err="1" smtClean="0">
                <a:solidFill>
                  <a:srgbClr val="FFC000"/>
                </a:solidFill>
              </a:rPr>
              <a:t>TransmissionSerie</a:t>
            </a:r>
            <a:r>
              <a:rPr lang="fr-FR" dirty="0" smtClean="0">
                <a:solidFill>
                  <a:srgbClr val="FFC000"/>
                </a:solidFill>
              </a:rPr>
              <a:t> Et </a:t>
            </a:r>
            <a:r>
              <a:rPr lang="fr-FR" dirty="0" err="1" smtClean="0">
                <a:solidFill>
                  <a:srgbClr val="FFC000"/>
                </a:solidFill>
              </a:rPr>
              <a:t>ConnecterPortSerie</a:t>
            </a:r>
            <a:endParaRPr lang="fr-FR" dirty="0">
              <a:solidFill>
                <a:srgbClr val="FFC000"/>
              </a:solidFill>
            </a:endParaRPr>
          </a:p>
        </p:txBody>
      </p:sp>
      <p:pic>
        <p:nvPicPr>
          <p:cNvPr id="8" name="Espace réservé du contenu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88840"/>
            <a:ext cx="7859216" cy="1224136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3212976"/>
            <a:ext cx="785921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6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Code du </a:t>
            </a:r>
            <a:r>
              <a:rPr lang="fr-FR" dirty="0" err="1" smtClean="0">
                <a:solidFill>
                  <a:srgbClr val="FFC000"/>
                </a:solidFill>
              </a:rPr>
              <a:t>recepteur</a:t>
            </a:r>
            <a:endParaRPr lang="fr-FR" dirty="0">
              <a:solidFill>
                <a:srgbClr val="FFC000"/>
              </a:solidFill>
            </a:endParaRPr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833" y="1992408"/>
            <a:ext cx="7982272" cy="152742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519830"/>
            <a:ext cx="7983905" cy="250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092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Deuxième </a:t>
            </a:r>
            <a:r>
              <a:rPr lang="fr-FR" dirty="0">
                <a:solidFill>
                  <a:srgbClr val="FFC000"/>
                </a:solidFill>
              </a:rPr>
              <a:t>test unitaire : </a:t>
            </a:r>
            <a:r>
              <a:rPr lang="fr-FR" dirty="0" smtClean="0">
                <a:solidFill>
                  <a:srgbClr val="FFC000"/>
                </a:solidFill>
              </a:rPr>
              <a:t>Module </a:t>
            </a:r>
            <a:r>
              <a:rPr lang="fr-FR" dirty="0" err="1" smtClean="0">
                <a:solidFill>
                  <a:srgbClr val="FFC000"/>
                </a:solidFill>
              </a:rPr>
              <a:t>emetteur</a:t>
            </a:r>
            <a:r>
              <a:rPr lang="fr-FR" dirty="0" smtClean="0">
                <a:solidFill>
                  <a:srgbClr val="FFC000"/>
                </a:solidFill>
              </a:rPr>
              <a:t> sur calculateur PANDA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28800"/>
            <a:ext cx="9144000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552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rgbClr val="FFC000"/>
                </a:solidFill>
              </a:rPr>
              <a:t>Deuxième test unitaire : Module </a:t>
            </a:r>
            <a:r>
              <a:rPr lang="fr-FR" dirty="0" err="1">
                <a:solidFill>
                  <a:srgbClr val="FFC000"/>
                </a:solidFill>
              </a:rPr>
              <a:t>emetteur</a:t>
            </a:r>
            <a:r>
              <a:rPr lang="fr-FR" dirty="0">
                <a:solidFill>
                  <a:srgbClr val="FFC000"/>
                </a:solidFill>
              </a:rPr>
              <a:t> sur calculateur PANDA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3140968"/>
            <a:ext cx="7776864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934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Troisième </a:t>
            </a:r>
            <a:r>
              <a:rPr lang="fr-FR" dirty="0">
                <a:solidFill>
                  <a:srgbClr val="FFC000"/>
                </a:solidFill>
              </a:rPr>
              <a:t>test unitaire : </a:t>
            </a:r>
            <a:r>
              <a:rPr lang="fr-FR" dirty="0" smtClean="0">
                <a:solidFill>
                  <a:srgbClr val="FFC000"/>
                </a:solidFill>
              </a:rPr>
              <a:t>Interface graphique PC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652" y="1916832"/>
            <a:ext cx="6264696" cy="2478650"/>
          </a:xfrm>
          <a:prstGeom prst="rect">
            <a:avLst/>
          </a:prstGeom>
        </p:spPr>
      </p:pic>
      <p:pic>
        <p:nvPicPr>
          <p:cNvPr id="5" name="Espace réservé du contenu 3" descr="J:\Informatique\Projet HoneyBee particulier 2015\Revue projet n°2\Capture connecté recepteur graphique.JP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4395482"/>
            <a:ext cx="6264696" cy="20882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57051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rgbClr val="FFC000"/>
                </a:solidFill>
              </a:rPr>
              <a:t>Troisième test unitaire : Interface graphique PC</a:t>
            </a:r>
            <a:endParaRPr lang="fr-FR" dirty="0"/>
          </a:p>
        </p:txBody>
      </p:sp>
      <p:pic>
        <p:nvPicPr>
          <p:cNvPr id="6" name="Espace réservé du contenu 5" descr="J:\Informatique\Projet HoneyBee particulier 2015\Revue projet n°2\Capture appliqué recepteur graphique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6120680" cy="2232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J:\Informatique\Projet HoneyBee particulier 2015\Revue projet n°2\Capture lecture recepteur graphiqu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264" y="4031033"/>
            <a:ext cx="6129064" cy="2062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13876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rgbClr val="FFC000"/>
                </a:solidFill>
              </a:rPr>
              <a:t>Troisième test unitaire : Interface graphique PC</a:t>
            </a:r>
            <a:endParaRPr lang="fr-FR" dirty="0"/>
          </a:p>
        </p:txBody>
      </p:sp>
      <p:pic>
        <p:nvPicPr>
          <p:cNvPr id="5" name="Espace réservé du contenu 4" descr="J:\Informatique\Projet HoneyBee particulier 2015\Revue projet n°2\Capture souspoids recepteur graphique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41499"/>
            <a:ext cx="2304256" cy="2031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 descr="J:\Informatique\Projet HoneyBee particulier 2015\Revue projet n°2\Capture surpoids recepteur graphiqu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258" y="3346789"/>
            <a:ext cx="2480214" cy="2026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J:\Informatique\Projet HoneyBee particulier 2015\Revue projet n°2\Capture batterie recepteur graphique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31022"/>
            <a:ext cx="3240359" cy="2042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91777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Bouton lecture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2564904"/>
            <a:ext cx="8136904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2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Code du </a:t>
            </a:r>
            <a:r>
              <a:rPr lang="fr-FR" dirty="0" err="1">
                <a:solidFill>
                  <a:srgbClr val="FFC000"/>
                </a:solidFill>
              </a:rPr>
              <a:t>T</a:t>
            </a:r>
            <a:r>
              <a:rPr lang="fr-FR" dirty="0" err="1" smtClean="0">
                <a:solidFill>
                  <a:srgbClr val="FFC000"/>
                </a:solidFill>
              </a:rPr>
              <a:t>imer</a:t>
            </a:r>
            <a:endParaRPr lang="fr-FR" dirty="0">
              <a:solidFill>
                <a:srgbClr val="FFC000"/>
              </a:solidFill>
            </a:endParaRPr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48680"/>
            <a:ext cx="9144000" cy="4248472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4806170"/>
            <a:ext cx="9144000" cy="205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181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Prochaines tâches à faire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FF00"/>
                </a:solidFill>
              </a:rPr>
              <a:t>Gestion d’heure et de date.</a:t>
            </a:r>
          </a:p>
          <a:p>
            <a:endParaRPr lang="fr-FR" dirty="0">
              <a:solidFill>
                <a:srgbClr val="FFFF00"/>
              </a:solidFill>
            </a:endParaRPr>
          </a:p>
          <a:p>
            <a:r>
              <a:rPr lang="fr-FR" dirty="0" smtClean="0">
                <a:solidFill>
                  <a:srgbClr val="FFFF00"/>
                </a:solidFill>
              </a:rPr>
              <a:t>Envoie de mails d’alerte.</a:t>
            </a:r>
            <a:endParaRPr lang="fr-F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37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SOMMAIRE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rgbClr val="FFFF00"/>
                </a:solidFill>
              </a:rPr>
              <a:t>I) Rappel du diagramme de déploiement</a:t>
            </a:r>
          </a:p>
          <a:p>
            <a:endParaRPr lang="fr-FR" dirty="0" smtClean="0">
              <a:solidFill>
                <a:srgbClr val="FFFF00"/>
              </a:solidFill>
            </a:endParaRPr>
          </a:p>
          <a:p>
            <a:r>
              <a:rPr lang="fr-FR" dirty="0" smtClean="0">
                <a:solidFill>
                  <a:srgbClr val="FFFF00"/>
                </a:solidFill>
              </a:rPr>
              <a:t>II) Mes tâches</a:t>
            </a:r>
          </a:p>
          <a:p>
            <a:endParaRPr lang="fr-FR" dirty="0">
              <a:solidFill>
                <a:srgbClr val="FFFF00"/>
              </a:solidFill>
            </a:endParaRPr>
          </a:p>
          <a:p>
            <a:r>
              <a:rPr lang="fr-FR" dirty="0">
                <a:solidFill>
                  <a:srgbClr val="FFFF00"/>
                </a:solidFill>
              </a:rPr>
              <a:t>III) </a:t>
            </a:r>
            <a:r>
              <a:rPr lang="fr-FR" dirty="0" smtClean="0">
                <a:solidFill>
                  <a:srgbClr val="FFFF00"/>
                </a:solidFill>
              </a:rPr>
              <a:t>Travail personnel</a:t>
            </a:r>
          </a:p>
          <a:p>
            <a:endParaRPr lang="fr-FR" dirty="0">
              <a:solidFill>
                <a:srgbClr val="FFFF00"/>
              </a:solidFill>
            </a:endParaRPr>
          </a:p>
          <a:p>
            <a:r>
              <a:rPr lang="fr-FR" dirty="0">
                <a:solidFill>
                  <a:srgbClr val="FFFF00"/>
                </a:solidFill>
              </a:rPr>
              <a:t>IV) </a:t>
            </a:r>
            <a:r>
              <a:rPr lang="fr-FR" dirty="0" smtClean="0">
                <a:solidFill>
                  <a:srgbClr val="FFFF00"/>
                </a:solidFill>
              </a:rPr>
              <a:t>Présentation du matériel utilisé (</a:t>
            </a:r>
            <a:r>
              <a:rPr lang="fr-FR" dirty="0" err="1" smtClean="0">
                <a:solidFill>
                  <a:srgbClr val="FFFF00"/>
                </a:solidFill>
              </a:rPr>
              <a:t>Xbee</a:t>
            </a:r>
            <a:r>
              <a:rPr lang="fr-FR" dirty="0" smtClean="0">
                <a:solidFill>
                  <a:srgbClr val="FFFF00"/>
                </a:solidFill>
              </a:rPr>
              <a:t>/PANDA)</a:t>
            </a:r>
          </a:p>
          <a:p>
            <a:endParaRPr lang="fr-FR" dirty="0" smtClean="0">
              <a:solidFill>
                <a:srgbClr val="FFFF00"/>
              </a:solidFill>
            </a:endParaRPr>
          </a:p>
          <a:p>
            <a:r>
              <a:rPr lang="fr-FR" dirty="0" smtClean="0">
                <a:solidFill>
                  <a:srgbClr val="FFFF00"/>
                </a:solidFill>
              </a:rPr>
              <a:t>V) Tests unitaires</a:t>
            </a:r>
            <a:endParaRPr lang="fr-FR" dirty="0">
              <a:solidFill>
                <a:srgbClr val="FFFF00"/>
              </a:solidFill>
            </a:endParaRPr>
          </a:p>
          <a:p>
            <a:endParaRPr lang="fr-FR" dirty="0">
              <a:solidFill>
                <a:srgbClr val="FFFF00"/>
              </a:solidFill>
            </a:endParaRPr>
          </a:p>
          <a:p>
            <a:endParaRPr lang="fr-FR" dirty="0" smtClean="0">
              <a:solidFill>
                <a:srgbClr val="FFFF00"/>
              </a:solidFill>
            </a:endParaRPr>
          </a:p>
          <a:p>
            <a:endParaRPr lang="fr-FR" dirty="0" smtClean="0">
              <a:solidFill>
                <a:srgbClr val="FFFF00"/>
              </a:solidFill>
            </a:endParaRPr>
          </a:p>
          <a:p>
            <a:pPr lvl="1"/>
            <a:endParaRPr lang="fr-FR" dirty="0" smtClean="0">
              <a:solidFill>
                <a:srgbClr val="FFFF00"/>
              </a:solidFill>
            </a:endParaRPr>
          </a:p>
          <a:p>
            <a:pPr lvl="1"/>
            <a:endParaRPr lang="fr-FR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Autofit/>
          </a:bodyPr>
          <a:lstStyle/>
          <a:p>
            <a:r>
              <a:rPr lang="fr-FR" sz="6000" dirty="0" smtClean="0">
                <a:solidFill>
                  <a:srgbClr val="FFC000"/>
                </a:solidFill>
              </a:rPr>
              <a:t>Merci de votre attention</a:t>
            </a:r>
            <a:endParaRPr lang="fr-FR" sz="6000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332656"/>
            <a:ext cx="5328592" cy="2736304"/>
          </a:xfrm>
        </p:spPr>
        <p:txBody>
          <a:bodyPr/>
          <a:lstStyle/>
          <a:p>
            <a:pPr marL="13716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03023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Diagramme de déploiement</a:t>
            </a:r>
            <a:endParaRPr lang="fr-FR" dirty="0">
              <a:solidFill>
                <a:srgbClr val="FFC000"/>
              </a:solidFill>
            </a:endParaRPr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845" t="5549" r="2845" b="4002"/>
          <a:stretch>
            <a:fillRect/>
          </a:stretch>
        </p:blipFill>
        <p:spPr bwMode="auto">
          <a:xfrm>
            <a:off x="6109" y="1052736"/>
            <a:ext cx="4608470" cy="410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 l="4978" t="7554" r="4978" b="5623"/>
          <a:stretch>
            <a:fillRect/>
          </a:stretch>
        </p:blipFill>
        <p:spPr bwMode="auto">
          <a:xfrm>
            <a:off x="5577485" y="1496382"/>
            <a:ext cx="3564591" cy="322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 l="7208" t="11876" r="7208" b="8728"/>
          <a:stretch>
            <a:fillRect/>
          </a:stretch>
        </p:blipFill>
        <p:spPr bwMode="auto">
          <a:xfrm>
            <a:off x="4614579" y="5009406"/>
            <a:ext cx="1872208" cy="17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 cstate="print"/>
          <a:srcRect l="8194" t="7378" r="8194" b="3682"/>
          <a:stretch>
            <a:fillRect/>
          </a:stretch>
        </p:blipFill>
        <p:spPr bwMode="auto">
          <a:xfrm>
            <a:off x="123552" y="1375940"/>
            <a:ext cx="1800200" cy="3633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6" cstate="print"/>
          <a:srcRect l="8462" t="9382" r="8462" b="6920"/>
          <a:stretch>
            <a:fillRect/>
          </a:stretch>
        </p:blipFill>
        <p:spPr bwMode="auto">
          <a:xfrm>
            <a:off x="2795028" y="1350630"/>
            <a:ext cx="156094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7" cstate="print"/>
          <a:srcRect l="12200" t="19538" r="12201" b="9903"/>
          <a:stretch>
            <a:fillRect/>
          </a:stretch>
        </p:blipFill>
        <p:spPr bwMode="auto">
          <a:xfrm>
            <a:off x="3096494" y="4023970"/>
            <a:ext cx="1133056" cy="113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8" cstate="print"/>
          <a:srcRect l="8001" t="18485" r="12667" b="12788"/>
          <a:stretch>
            <a:fillRect/>
          </a:stretch>
        </p:blipFill>
        <p:spPr bwMode="auto">
          <a:xfrm>
            <a:off x="200662" y="1899970"/>
            <a:ext cx="1361480" cy="880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9" cstate="print"/>
          <a:srcRect l="8001" t="18998" r="12667" b="13393"/>
          <a:stretch>
            <a:fillRect/>
          </a:stretch>
        </p:blipFill>
        <p:spPr bwMode="auto">
          <a:xfrm>
            <a:off x="239153" y="2710588"/>
            <a:ext cx="1332843" cy="862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10" cstate="print"/>
          <a:srcRect l="8914" t="22166" r="8914" b="11616"/>
          <a:stretch>
            <a:fillRect/>
          </a:stretch>
        </p:blipFill>
        <p:spPr bwMode="auto">
          <a:xfrm>
            <a:off x="228292" y="3627620"/>
            <a:ext cx="1586400" cy="95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11" cstate="print"/>
          <a:srcRect l="12201" t="21543" r="12200" b="16398"/>
          <a:stretch>
            <a:fillRect/>
          </a:stretch>
        </p:blipFill>
        <p:spPr bwMode="auto">
          <a:xfrm>
            <a:off x="2984488" y="1888696"/>
            <a:ext cx="115212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12" cstate="print"/>
          <a:srcRect l="8001" t="19248" r="8001" b="13689"/>
          <a:stretch>
            <a:fillRect/>
          </a:stretch>
        </p:blipFill>
        <p:spPr bwMode="auto">
          <a:xfrm>
            <a:off x="2910812" y="2710588"/>
            <a:ext cx="129614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4"/>
          <p:cNvPicPr>
            <a:picLocks noChangeAspect="1" noChangeArrowheads="1"/>
          </p:cNvPicPr>
          <p:nvPr/>
        </p:nvPicPr>
        <p:blipFill>
          <a:blip r:embed="rId13" cstate="print"/>
          <a:srcRect l="12993" t="20329" r="12994" b="10944"/>
          <a:stretch>
            <a:fillRect/>
          </a:stretch>
        </p:blipFill>
        <p:spPr bwMode="auto">
          <a:xfrm>
            <a:off x="5785404" y="2079920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17"/>
          <p:cNvPicPr>
            <a:picLocks noChangeAspect="1" noChangeArrowheads="1"/>
          </p:cNvPicPr>
          <p:nvPr/>
        </p:nvPicPr>
        <p:blipFill>
          <a:blip r:embed="rId14" cstate="print"/>
          <a:srcRect l="10728" t="16296" r="10728" b="11933"/>
          <a:stretch>
            <a:fillRect/>
          </a:stretch>
        </p:blipFill>
        <p:spPr bwMode="auto">
          <a:xfrm>
            <a:off x="5724128" y="3460472"/>
            <a:ext cx="115212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18"/>
          <p:cNvPicPr>
            <a:picLocks noChangeAspect="1" noChangeArrowheads="1"/>
          </p:cNvPicPr>
          <p:nvPr/>
        </p:nvPicPr>
        <p:blipFill>
          <a:blip r:embed="rId15" cstate="print"/>
          <a:srcRect l="10897" t="21753" r="10897" b="16647"/>
          <a:stretch>
            <a:fillRect/>
          </a:stretch>
        </p:blipFill>
        <p:spPr bwMode="auto">
          <a:xfrm>
            <a:off x="4816535" y="5823844"/>
            <a:ext cx="1468296" cy="897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Connecteur droit 23"/>
          <p:cNvCxnSpPr/>
          <p:nvPr/>
        </p:nvCxnSpPr>
        <p:spPr>
          <a:xfrm flipV="1">
            <a:off x="1923752" y="2974888"/>
            <a:ext cx="871276" cy="689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1503064" y="3527476"/>
            <a:ext cx="1951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       Liaison électronique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   (I2C)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26" name="Connecteur droit 25"/>
          <p:cNvCxnSpPr/>
          <p:nvPr/>
        </p:nvCxnSpPr>
        <p:spPr>
          <a:xfrm flipH="1">
            <a:off x="3717509" y="3622986"/>
            <a:ext cx="229" cy="4009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3723640" y="373276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RS232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28" name="Connecteur droit 27"/>
          <p:cNvCxnSpPr>
            <a:stCxn id="14" idx="3"/>
            <a:endCxn id="20" idx="1"/>
          </p:cNvCxnSpPr>
          <p:nvPr/>
        </p:nvCxnSpPr>
        <p:spPr>
          <a:xfrm flipV="1">
            <a:off x="4229550" y="2583976"/>
            <a:ext cx="1555854" cy="2006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4494480" y="1912857"/>
            <a:ext cx="142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Liaison haute fréquence</a:t>
            </a:r>
            <a:endParaRPr lang="fr-FR" dirty="0"/>
          </a:p>
        </p:txBody>
      </p:sp>
      <p:cxnSp>
        <p:nvCxnSpPr>
          <p:cNvPr id="30" name="Connecteur droit 29"/>
          <p:cNvCxnSpPr>
            <a:stCxn id="20" idx="3"/>
          </p:cNvCxnSpPr>
          <p:nvPr/>
        </p:nvCxnSpPr>
        <p:spPr>
          <a:xfrm>
            <a:off x="6793516" y="2583976"/>
            <a:ext cx="752240" cy="502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endCxn id="22" idx="3"/>
          </p:cNvCxnSpPr>
          <p:nvPr/>
        </p:nvCxnSpPr>
        <p:spPr>
          <a:xfrm flipH="1">
            <a:off x="6876256" y="3541780"/>
            <a:ext cx="1152128" cy="45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7508341" y="384710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Ethernet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>
            <a:off x="5509041" y="4440815"/>
            <a:ext cx="1080120" cy="623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6486787" y="474363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Liaison sans fil</a:t>
            </a:r>
            <a:endParaRPr lang="fr-FR" dirty="0"/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6314" y="5626944"/>
            <a:ext cx="1333500" cy="857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17"/>
          <a:srcRect l="6189" t="15395" r="16449" b="10710"/>
          <a:stretch/>
        </p:blipFill>
        <p:spPr>
          <a:xfrm>
            <a:off x="7239936" y="1942219"/>
            <a:ext cx="1800200" cy="172819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723655" y="2253855"/>
            <a:ext cx="78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USB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28627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9" grpId="0"/>
      <p:bldP spid="32" grpId="0"/>
      <p:bldP spid="34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Mes tâches</a:t>
            </a:r>
            <a:endParaRPr lang="fr-FR" dirty="0">
              <a:solidFill>
                <a:srgbClr val="FFC000"/>
              </a:solidFill>
            </a:endParaRPr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37949"/>
            <a:ext cx="9144000" cy="38115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2015716" y="2082624"/>
            <a:ext cx="5112568" cy="316835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79512" y="5445224"/>
            <a:ext cx="5328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FF00"/>
                </a:solidFill>
              </a:rPr>
              <a:t>-Prise en charge de la communication entre la ruche et le poste pc grâce aux modules </a:t>
            </a:r>
            <a:r>
              <a:rPr lang="fr-FR" dirty="0" err="1" smtClean="0">
                <a:solidFill>
                  <a:srgbClr val="FFFF00"/>
                </a:solidFill>
              </a:rPr>
              <a:t>xbee</a:t>
            </a:r>
            <a:endParaRPr lang="fr-FR" dirty="0" smtClean="0">
              <a:solidFill>
                <a:srgbClr val="FFFF00"/>
              </a:solidFill>
            </a:endParaRPr>
          </a:p>
          <a:p>
            <a:endParaRPr lang="fr-FR" dirty="0" smtClean="0">
              <a:solidFill>
                <a:srgbClr val="FFFF00"/>
              </a:solidFill>
            </a:endParaRPr>
          </a:p>
          <a:p>
            <a:r>
              <a:rPr lang="fr-FR" dirty="0" smtClean="0">
                <a:solidFill>
                  <a:srgbClr val="FFFF00"/>
                </a:solidFill>
              </a:rPr>
              <a:t>-Prise en charge du poste PC</a:t>
            </a:r>
            <a:endParaRPr lang="fr-F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00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Travail personnel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>
                <a:solidFill>
                  <a:srgbClr val="FFFF00"/>
                </a:solidFill>
              </a:rPr>
              <a:t>Assurer la communication entre les deux modules sans fil.</a:t>
            </a:r>
          </a:p>
          <a:p>
            <a:pPr lvl="0"/>
            <a:r>
              <a:rPr lang="fr-FR" dirty="0">
                <a:solidFill>
                  <a:srgbClr val="FFFF00"/>
                </a:solidFill>
              </a:rPr>
              <a:t>Intégrer le module émetteur dans la carte PANDA.</a:t>
            </a:r>
          </a:p>
          <a:p>
            <a:pPr lvl="0"/>
            <a:r>
              <a:rPr lang="fr-FR" dirty="0">
                <a:solidFill>
                  <a:srgbClr val="FFFF00"/>
                </a:solidFill>
              </a:rPr>
              <a:t>Créer une interface graphique pour le pc de l’apiculteur.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505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Matériel: XBEE</a:t>
            </a:r>
            <a:endParaRPr lang="fr-FR" dirty="0">
              <a:solidFill>
                <a:srgbClr val="FFC000"/>
              </a:solidFill>
            </a:endParaRPr>
          </a:p>
        </p:txBody>
      </p:sp>
      <p:pic>
        <p:nvPicPr>
          <p:cNvPr id="4" name="Espace réservé du contenu 3" descr="http://upload.wikimedia.org/wikipedia/commons/thumb/5/57/XBee_Series_2_with_Whip_Antenna.jpg/220px-XBee_Series_2_with_Whip_Antenna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04864"/>
            <a:ext cx="2794000" cy="2311400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144558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Matériel : Calculateur FEZ PANDA</a:t>
            </a:r>
            <a:endParaRPr lang="fr-FR" dirty="0">
              <a:solidFill>
                <a:srgbClr val="FFC000"/>
              </a:solidFill>
            </a:endParaRPr>
          </a:p>
        </p:txBody>
      </p:sp>
      <p:pic>
        <p:nvPicPr>
          <p:cNvPr id="4" name="Espace réservé du contenu 3" descr="http://www.lextronic.fr/imagelib/84/FEZTOUCH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76872"/>
            <a:ext cx="4679280" cy="3309664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783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Premier test unitaire </a:t>
            </a:r>
            <a:r>
              <a:rPr lang="fr-FR" dirty="0">
                <a:solidFill>
                  <a:srgbClr val="FFC000"/>
                </a:solidFill>
              </a:rPr>
              <a:t>: </a:t>
            </a:r>
            <a:r>
              <a:rPr lang="fr-FR" dirty="0" smtClean="0">
                <a:solidFill>
                  <a:srgbClr val="FFC000"/>
                </a:solidFill>
              </a:rPr>
              <a:t>Communication entre les deux modules </a:t>
            </a:r>
            <a:r>
              <a:rPr lang="fr-FR" dirty="0" err="1" smtClean="0">
                <a:solidFill>
                  <a:srgbClr val="FFC000"/>
                </a:solidFill>
              </a:rPr>
              <a:t>Xbee</a:t>
            </a:r>
            <a:endParaRPr lang="fr-FR" dirty="0"/>
          </a:p>
        </p:txBody>
      </p:sp>
      <p:pic>
        <p:nvPicPr>
          <p:cNvPr id="4" name="Espace réservé du contenu 3" descr="C:\Users\Admin\Pictures\Accueil emetteur graphique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2936"/>
            <a:ext cx="4635624" cy="2492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C:\Users\Admin\Pictures\Accueil recepteur consol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852936"/>
            <a:ext cx="4499992" cy="25222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516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Classe </a:t>
            </a:r>
            <a:r>
              <a:rPr lang="fr-FR" dirty="0" err="1" smtClean="0">
                <a:solidFill>
                  <a:srgbClr val="FFC000"/>
                </a:solidFill>
              </a:rPr>
              <a:t>C_Serie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2060848"/>
            <a:ext cx="7272808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5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450</TotalTime>
  <Words>208</Words>
  <Application>Microsoft Office PowerPoint</Application>
  <PresentationFormat>Affichage à l'écran (4:3)</PresentationFormat>
  <Paragraphs>52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Book Antiqua</vt:lpstr>
      <vt:lpstr>Calibri</vt:lpstr>
      <vt:lpstr>Lucida Sans</vt:lpstr>
      <vt:lpstr>Wingdings</vt:lpstr>
      <vt:lpstr>Wingdings 2</vt:lpstr>
      <vt:lpstr>Wingdings 3</vt:lpstr>
      <vt:lpstr>Apex</vt:lpstr>
      <vt:lpstr>PROJET HONEY-BEE POUR PARTICULIER</vt:lpstr>
      <vt:lpstr>SOMMAIRE</vt:lpstr>
      <vt:lpstr>Diagramme de déploiement</vt:lpstr>
      <vt:lpstr>Mes tâches</vt:lpstr>
      <vt:lpstr>Travail personnel</vt:lpstr>
      <vt:lpstr>Matériel: XBEE</vt:lpstr>
      <vt:lpstr>Matériel : Calculateur FEZ PANDA</vt:lpstr>
      <vt:lpstr>Premier test unitaire : Communication entre les deux modules Xbee</vt:lpstr>
      <vt:lpstr>Classe C_Serie</vt:lpstr>
      <vt:lpstr>Méthode TransmissionSerie Et ConnecterPortSerie</vt:lpstr>
      <vt:lpstr>Code du recepteur</vt:lpstr>
      <vt:lpstr>Deuxième test unitaire : Module emetteur sur calculateur PANDA</vt:lpstr>
      <vt:lpstr>Deuxième test unitaire : Module emetteur sur calculateur PANDA</vt:lpstr>
      <vt:lpstr>Troisième test unitaire : Interface graphique PC</vt:lpstr>
      <vt:lpstr>Troisième test unitaire : Interface graphique PC</vt:lpstr>
      <vt:lpstr>Troisième test unitaire : Interface graphique PC</vt:lpstr>
      <vt:lpstr>Bouton lecture</vt:lpstr>
      <vt:lpstr>Code du Timer</vt:lpstr>
      <vt:lpstr>Prochaines tâches à faire</vt:lpstr>
      <vt:lpstr>Merci de votre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HONNEY-BEE POUR PARTICULIER</dc:title>
  <dc:creator>Alex</dc:creator>
  <cp:lastModifiedBy>Alex</cp:lastModifiedBy>
  <cp:revision>43</cp:revision>
  <dcterms:created xsi:type="dcterms:W3CDTF">2015-01-19T13:10:59Z</dcterms:created>
  <dcterms:modified xsi:type="dcterms:W3CDTF">2015-03-27T08:19:15Z</dcterms:modified>
</cp:coreProperties>
</file>