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61" r:id="rId4"/>
    <p:sldId id="284" r:id="rId5"/>
    <p:sldId id="285" r:id="rId6"/>
    <p:sldId id="286" r:id="rId7"/>
    <p:sldId id="287" r:id="rId8"/>
    <p:sldId id="288" r:id="rId9"/>
    <p:sldId id="280" r:id="rId10"/>
  </p:sldIdLst>
  <p:sldSz cx="9144000" cy="5143500" type="screen16x9"/>
  <p:notesSz cx="6858000" cy="9144000"/>
  <p:embeddedFontLst>
    <p:embeddedFont>
      <p:font typeface="Lora" panose="020B0604020202020204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8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CASESTUDY 2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25091" y="311131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Lora" panose="020B0604020202020204" charset="0"/>
              </a:rPr>
              <a:t>Đề</a:t>
            </a:r>
            <a:r>
              <a:rPr lang="en-US" sz="2000" dirty="0" smtClean="0">
                <a:latin typeface="Lora" panose="020B0604020202020204" charset="0"/>
              </a:rPr>
              <a:t> </a:t>
            </a:r>
            <a:r>
              <a:rPr lang="en-US" sz="2000" dirty="0" err="1" smtClean="0">
                <a:latin typeface="Lora" panose="020B0604020202020204" charset="0"/>
              </a:rPr>
              <a:t>tài</a:t>
            </a:r>
            <a:r>
              <a:rPr lang="en-US" sz="2000" dirty="0" smtClean="0">
                <a:latin typeface="Lora" panose="020B0604020202020204" charset="0"/>
              </a:rPr>
              <a:t>: </a:t>
            </a:r>
            <a:r>
              <a:rPr lang="en-US" sz="2000" dirty="0" err="1" smtClean="0">
                <a:latin typeface="Lora" panose="020B0604020202020204" charset="0"/>
              </a:rPr>
              <a:t>Trang</a:t>
            </a:r>
            <a:r>
              <a:rPr lang="en-US" sz="2000" dirty="0" smtClean="0">
                <a:latin typeface="Lora" panose="020B0604020202020204" charset="0"/>
              </a:rPr>
              <a:t> web </a:t>
            </a:r>
            <a:r>
              <a:rPr lang="en-US" sz="2000" dirty="0" err="1" smtClean="0">
                <a:latin typeface="Lora" panose="020B0604020202020204" charset="0"/>
              </a:rPr>
              <a:t>bán</a:t>
            </a:r>
            <a:r>
              <a:rPr lang="en-US" sz="2000" dirty="0" smtClean="0">
                <a:latin typeface="Lora" panose="020B0604020202020204" charset="0"/>
              </a:rPr>
              <a:t> </a:t>
            </a:r>
            <a:r>
              <a:rPr lang="en-US" sz="2000" dirty="0" err="1" smtClean="0">
                <a:latin typeface="Lora" panose="020B0604020202020204" charset="0"/>
              </a:rPr>
              <a:t>hàng</a:t>
            </a:r>
            <a:r>
              <a:rPr lang="en-US" sz="2000" dirty="0" smtClean="0">
                <a:latin typeface="Lora" panose="020B0604020202020204" charset="0"/>
              </a:rPr>
              <a:t> </a:t>
            </a:r>
            <a:r>
              <a:rPr lang="en-US" sz="2000" dirty="0" err="1" smtClean="0">
                <a:latin typeface="Lora" panose="020B0604020202020204" charset="0"/>
              </a:rPr>
              <a:t>mũ</a:t>
            </a:r>
            <a:r>
              <a:rPr lang="en-US" sz="2000" dirty="0" smtClean="0">
                <a:latin typeface="Lora" panose="020B0604020202020204" charset="0"/>
              </a:rPr>
              <a:t>, </a:t>
            </a:r>
            <a:r>
              <a:rPr lang="en-US" sz="2000" dirty="0" err="1" smtClean="0">
                <a:latin typeface="Lora" panose="020B0604020202020204" charset="0"/>
              </a:rPr>
              <a:t>áo</a:t>
            </a:r>
            <a:r>
              <a:rPr lang="en-US" sz="2000" dirty="0" smtClean="0">
                <a:latin typeface="Lora" panose="020B0604020202020204" charset="0"/>
              </a:rPr>
              <a:t> RV.</a:t>
            </a:r>
            <a:endParaRPr lang="en-US" sz="2000" dirty="0">
              <a:latin typeface="Lora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1968300" y="2093775"/>
            <a:ext cx="5424599" cy="17820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Em tên là: Nhật Trường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solidFill>
                  <a:schemeClr val="dk1"/>
                </a:solidFill>
                <a:latin typeface="Lora"/>
                <a:sym typeface="Lora"/>
              </a:rPr>
              <a:t>Lớp: C0820G1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1"/>
                </a:solidFill>
              </a:rPr>
              <a:t>Em xin phép trình bày về casestudy của em.</a:t>
            </a:r>
            <a:endParaRPr lang="en" sz="1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 smtClean="0"/>
              <a:t>Xin chào!</a:t>
            </a:r>
            <a:endParaRPr lang="en" sz="4000" dirty="0"/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675408"/>
            <a:ext cx="3907723" cy="941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Sản phẩm dự định sẽ làm gồm: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Trang chủ.</a:t>
            </a:r>
            <a:endParaRPr lang="en" dirty="0" smtClean="0"/>
          </a:p>
          <a:p>
            <a:pPr marL="228600" lvl="0" rtl="0">
              <a:spcBef>
                <a:spcPts val="0"/>
              </a:spcBef>
              <a:buNone/>
            </a:pP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,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,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giỏ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.</a:t>
            </a:r>
          </a:p>
          <a:p>
            <a:pPr marL="571500" indent="-342900">
              <a:spcBef>
                <a:spcPts val="0"/>
              </a:spcBef>
            </a:pPr>
            <a:endParaRPr lang="en-US" dirty="0" smtClean="0"/>
          </a:p>
          <a:p>
            <a:pPr marL="571500" indent="-342900">
              <a:spcBef>
                <a:spcPts val="0"/>
              </a:spcBef>
            </a:pPr>
            <a:r>
              <a:rPr lang="en-US" dirty="0" err="1" smtClean="0"/>
              <a:t>Trang</a:t>
            </a:r>
            <a:r>
              <a:rPr lang="en-US" dirty="0" smtClean="0"/>
              <a:t> dashboard:</a:t>
            </a:r>
          </a:p>
          <a:p>
            <a:pPr marL="228600">
              <a:spcBef>
                <a:spcPts val="0"/>
              </a:spcBef>
              <a:buNone/>
            </a:pP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dashboard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, </a:t>
            </a:r>
            <a:r>
              <a:rPr lang="en-US" sz="2000" dirty="0" err="1" smtClean="0"/>
              <a:t>sửa</a:t>
            </a:r>
            <a:r>
              <a:rPr lang="en-US" sz="2000" dirty="0" smtClean="0"/>
              <a:t>, </a:t>
            </a:r>
            <a:r>
              <a:rPr lang="en-US" sz="2000" dirty="0" err="1" smtClean="0"/>
              <a:t>xóa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,</a:t>
            </a:r>
          </a:p>
          <a:p>
            <a:pPr marL="228600">
              <a:spcBef>
                <a:spcPts val="0"/>
              </a:spcBef>
              <a:buNone/>
            </a:pPr>
            <a:r>
              <a:rPr lang="en-US" sz="2000" dirty="0" err="1"/>
              <a:t>t</a:t>
            </a:r>
            <a:r>
              <a:rPr lang="en-US" sz="2000" dirty="0" err="1" smtClean="0"/>
              <a:t>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. </a:t>
            </a:r>
          </a:p>
          <a:p>
            <a:pPr marL="228600">
              <a:spcBef>
                <a:spcPts val="0"/>
              </a:spcBef>
              <a:buNone/>
            </a:pPr>
            <a:endParaRPr sz="2000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HTML,CSS,JS.</a:t>
            </a:r>
          </a:p>
          <a:p>
            <a:r>
              <a:rPr lang="en-US" dirty="0" smtClean="0"/>
              <a:t>Bootstrap4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470997"/>
            <a:ext cx="6809700" cy="31122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, google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database.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, code frontend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code </a:t>
            </a:r>
            <a:r>
              <a:rPr lang="en-US" dirty="0" err="1" smtClean="0"/>
              <a:t>theo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qua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MVC.</a:t>
            </a:r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wed.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291</Words>
  <Application>Microsoft Office PowerPoint</Application>
  <PresentationFormat>On-screen Show (16:9)</PresentationFormat>
  <Paragraphs>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Lora</vt:lpstr>
      <vt:lpstr>Arial</vt:lpstr>
      <vt:lpstr>Quattrocento Sans</vt:lpstr>
      <vt:lpstr>Viola template</vt:lpstr>
      <vt:lpstr>CASESTUDY 2</vt:lpstr>
      <vt:lpstr>Xin chào!</vt:lpstr>
      <vt:lpstr>Sản phẩm dự định sẽ làm gồm:</vt:lpstr>
      <vt:lpstr>Các ngôn ngữ và công cụ được sử dụng:</vt:lpstr>
      <vt:lpstr>Các bước làm ra sản phẩm:</vt:lpstr>
      <vt:lpstr>Các thứ học được:</vt:lpstr>
      <vt:lpstr>Chưa làm được:</vt:lpstr>
      <vt:lpstr>Bài học rút ra: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Admin</dc:creator>
  <cp:lastModifiedBy>Admin</cp:lastModifiedBy>
  <cp:revision>9</cp:revision>
  <dcterms:modified xsi:type="dcterms:W3CDTF">2020-11-22T09:47:29Z</dcterms:modified>
</cp:coreProperties>
</file>