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96480" y="2003760"/>
            <a:ext cx="4523400" cy="11595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-6120" y="3676680"/>
            <a:ext cx="916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117800" y="3393000"/>
            <a:ext cx="566640" cy="56664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1131840"/>
            <a:ext cx="137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817560" y="928800"/>
            <a:ext cx="405360" cy="40536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3"/>
          <p:cNvSpPr>
            <a:spLocks noGrp="1"/>
          </p:cNvSpPr>
          <p:nvPr>
            <p:ph type="title"/>
          </p:nvPr>
        </p:nvSpPr>
        <p:spPr>
          <a:xfrm>
            <a:off x="1381320" y="922680"/>
            <a:ext cx="3877920" cy="4352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1381320" y="1616400"/>
            <a:ext cx="6809400" cy="31118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5265720" y="1131840"/>
            <a:ext cx="387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996480" y="2003760"/>
            <a:ext cx="5204160" cy="75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d89f39"/>
            </a:solidFill>
            <a:round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Arial"/>
                <a:ea typeface="Lora"/>
              </a:rPr>
              <a:t>CASESTUDY 3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0" name="Group 2"/>
          <p:cNvGrpSpPr/>
          <p:nvPr/>
        </p:nvGrpSpPr>
        <p:grpSpPr>
          <a:xfrm>
            <a:off x="1299240" y="3511440"/>
            <a:ext cx="215640" cy="342000"/>
            <a:chOff x="1299240" y="3511440"/>
            <a:chExt cx="215640" cy="342000"/>
          </a:xfrm>
        </p:grpSpPr>
        <p:sp>
          <p:nvSpPr>
            <p:cNvPr id="121" name="CustomShape 3"/>
            <p:cNvSpPr/>
            <p:nvPr/>
          </p:nvSpPr>
          <p:spPr>
            <a:xfrm>
              <a:off x="1364040" y="3809880"/>
              <a:ext cx="85680" cy="1872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4"/>
            <p:cNvSpPr/>
            <p:nvPr/>
          </p:nvSpPr>
          <p:spPr>
            <a:xfrm>
              <a:off x="1364040" y="3790440"/>
              <a:ext cx="85680" cy="1872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5"/>
            <p:cNvSpPr/>
            <p:nvPr/>
          </p:nvSpPr>
          <p:spPr>
            <a:xfrm>
              <a:off x="1364040" y="3828600"/>
              <a:ext cx="85680" cy="2484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6"/>
            <p:cNvSpPr/>
            <p:nvPr/>
          </p:nvSpPr>
          <p:spPr>
            <a:xfrm>
              <a:off x="1355040" y="3629520"/>
              <a:ext cx="29520" cy="14004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CustomShape 7"/>
            <p:cNvSpPr/>
            <p:nvPr/>
          </p:nvSpPr>
          <p:spPr>
            <a:xfrm>
              <a:off x="1299240" y="3511440"/>
              <a:ext cx="215640" cy="25812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8"/>
            <p:cNvSpPr/>
            <p:nvPr/>
          </p:nvSpPr>
          <p:spPr>
            <a:xfrm>
              <a:off x="1429560" y="3629520"/>
              <a:ext cx="29520" cy="14004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9"/>
            <p:cNvSpPr/>
            <p:nvPr/>
          </p:nvSpPr>
          <p:spPr>
            <a:xfrm>
              <a:off x="1369440" y="3624480"/>
              <a:ext cx="75240" cy="1620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10"/>
            <p:cNvSpPr/>
            <p:nvPr/>
          </p:nvSpPr>
          <p:spPr>
            <a:xfrm>
              <a:off x="1364040" y="3772080"/>
              <a:ext cx="8568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9" name="CustomShape 11"/>
          <p:cNvSpPr/>
          <p:nvPr/>
        </p:nvSpPr>
        <p:spPr>
          <a:xfrm>
            <a:off x="3324960" y="3111480"/>
            <a:ext cx="47379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Lora"/>
                <a:ea typeface="Arial"/>
              </a:rPr>
              <a:t>Đề tài: Trang web tin tức.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968480" y="2093760"/>
            <a:ext cx="5424120" cy="1781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i="1" lang="en" sz="3600" spc="-1" strike="noStrike">
                <a:solidFill>
                  <a:srgbClr val="000000"/>
                </a:solidFill>
                <a:latin typeface="Lora"/>
                <a:ea typeface="Lora"/>
              </a:rPr>
              <a:t>Em tên là: Nhật Trường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" sz="3600" spc="-1" strike="noStrike">
                <a:solidFill>
                  <a:srgbClr val="000000"/>
                </a:solidFill>
                <a:latin typeface="Lora"/>
                <a:ea typeface="Quattrocento Sans"/>
              </a:rPr>
              <a:t>Lớp: C0820G1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Em xin phép trình bày về casestudy của em.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480" y="1428840"/>
            <a:ext cx="2396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834480" y="861840"/>
            <a:ext cx="1133280" cy="1133280"/>
          </a:xfrm>
          <a:prstGeom prst="ellipse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TextShape 4"/>
          <p:cNvSpPr txBox="1"/>
          <p:nvPr/>
        </p:nvSpPr>
        <p:spPr>
          <a:xfrm>
            <a:off x="2371680" y="816480"/>
            <a:ext cx="49075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" sz="4000" spc="-1" strike="noStrike">
                <a:solidFill>
                  <a:srgbClr val="000000"/>
                </a:solidFill>
                <a:latin typeface="Lora"/>
                <a:ea typeface="Lora"/>
              </a:rPr>
              <a:t>Xin chào!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4738320" y="1428840"/>
            <a:ext cx="4405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381320" y="675360"/>
            <a:ext cx="3907440" cy="940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highlight>
                  <a:srgbClr val="ffcd00"/>
                </a:highlight>
                <a:latin typeface="Lora"/>
                <a:ea typeface="Lora"/>
              </a:rPr>
              <a:t>Sản phẩm dự định sẽ làm gồm: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381320" y="1616400"/>
            <a:ext cx="6809400" cy="3111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228240">
              <a:lnSpc>
                <a:spcPct val="100000"/>
              </a:lnSpc>
              <a:buClr>
                <a:srgbClr val="ffcd00"/>
              </a:buClr>
              <a:buFont typeface="Quattrocento Sans"/>
              <a:buChar char="◉"/>
            </a:pPr>
            <a:r>
              <a:rPr b="0" lang="en" sz="24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Trang chủ.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Hiện trang wed tin tức, người dùng có thể đọc tin tức, đăng ký, đăng nhập, bình luận.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71680" indent="-342720">
              <a:lnSpc>
                <a:spcPct val="100000"/>
              </a:lnSpc>
              <a:buClr>
                <a:srgbClr val="ffcd00"/>
              </a:buClr>
              <a:buFont typeface="Quattrocento Sans"/>
              <a:buChar char="◉"/>
            </a:pPr>
            <a:r>
              <a:rPr b="0" lang="en-US" sz="24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Trang dashboard: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Người quản lý dashboard có thể thêm, sửa, xóa, tin tức ,thấy được các phản hồi người dùng, quản lý các tin tức.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7" name="Group 3"/>
          <p:cNvGrpSpPr/>
          <p:nvPr/>
        </p:nvGrpSpPr>
        <p:grpSpPr>
          <a:xfrm>
            <a:off x="916560" y="1019880"/>
            <a:ext cx="214200" cy="214200"/>
            <a:chOff x="916560" y="1019880"/>
            <a:chExt cx="214200" cy="214200"/>
          </a:xfrm>
        </p:grpSpPr>
        <p:sp>
          <p:nvSpPr>
            <p:cNvPr id="138" name="CustomShape 4"/>
            <p:cNvSpPr/>
            <p:nvPr/>
          </p:nvSpPr>
          <p:spPr>
            <a:xfrm>
              <a:off x="916560" y="1142640"/>
              <a:ext cx="91440" cy="9144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5"/>
            <p:cNvSpPr/>
            <p:nvPr/>
          </p:nvSpPr>
          <p:spPr>
            <a:xfrm>
              <a:off x="1045080" y="1019880"/>
              <a:ext cx="85680" cy="8568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6"/>
            <p:cNvSpPr/>
            <p:nvPr/>
          </p:nvSpPr>
          <p:spPr>
            <a:xfrm>
              <a:off x="950040" y="1052640"/>
              <a:ext cx="147600" cy="14760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7"/>
            <p:cNvSpPr/>
            <p:nvPr/>
          </p:nvSpPr>
          <p:spPr>
            <a:xfrm>
              <a:off x="1024200" y="1079280"/>
              <a:ext cx="24120" cy="2412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381320" y="922680"/>
            <a:ext cx="387792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Lora"/>
                <a:ea typeface="Lora"/>
              </a:rPr>
              <a:t>Các ngôn ngữ và công cụ được sử dụng: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1381320" y="1616400"/>
            <a:ext cx="6809400" cy="3111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ffcd00"/>
              </a:buClr>
              <a:buFont typeface="Quattrocento Sans"/>
              <a:buChar char="◉"/>
            </a:pPr>
            <a:r>
              <a:rPr b="0" lang="en-US" sz="24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HTML,CSS,JS.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ffcd00"/>
              </a:buClr>
              <a:buFont typeface="Quattrocento Sans"/>
              <a:buChar char="◉"/>
            </a:pPr>
            <a:r>
              <a:rPr b="0" lang="en-US" sz="24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Bootstrap4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ffcd00"/>
              </a:buClr>
              <a:buFont typeface="Quattrocento Sans"/>
              <a:buChar char="◉"/>
            </a:pPr>
            <a:r>
              <a:rPr b="0" lang="en-US" sz="24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Các thư viện có sẵn trên mạng.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381320" y="922680"/>
            <a:ext cx="387792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Lora"/>
                <a:ea typeface="Lora"/>
              </a:rPr>
              <a:t>Các bước làm ra sản phẩm: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1381320" y="1470960"/>
            <a:ext cx="6809400" cy="3111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ffcd00"/>
              </a:buClr>
              <a:buFont typeface="Quattrocento Sans"/>
              <a:buChar char="◉"/>
            </a:pPr>
            <a:r>
              <a:rPr b="0" lang="en-US" sz="24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Tìm hiểu ý tưởng và định hướng cách làm.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ffcd00"/>
              </a:buClr>
              <a:buFont typeface="Quattrocento Sans"/>
              <a:buChar char="◉"/>
            </a:pPr>
            <a:r>
              <a:rPr b="0" lang="en-US" sz="24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Thiết kế database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ffcd00"/>
              </a:buClr>
              <a:buFont typeface="Quattrocento Sans"/>
              <a:buChar char="◉"/>
            </a:pPr>
            <a:r>
              <a:rPr b="0" lang="en-US" sz="24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Code các chức năng.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ffcd00"/>
              </a:buClr>
              <a:buFont typeface="Quattrocento Sans"/>
              <a:buChar char="◉"/>
            </a:pPr>
            <a:r>
              <a:rPr b="0" lang="en-US" sz="24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Đổ dữ liệu các chức năng vào trang người dùng.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ffcd00"/>
              </a:buClr>
              <a:buFont typeface="Quattrocento Sans"/>
              <a:buChar char="◉"/>
            </a:pPr>
            <a:r>
              <a:rPr b="0" lang="en-US" sz="24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Chỉnh sửa, hoàn thiện sản phẩm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381320" y="922680"/>
            <a:ext cx="387792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Lora"/>
                <a:ea typeface="Lora"/>
              </a:rPr>
              <a:t>Các thứ học được: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1381320" y="1616400"/>
            <a:ext cx="6809400" cy="3111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ffcd00"/>
              </a:buClr>
              <a:buFont typeface="Quattrocento Sans"/>
              <a:buChar char="◉"/>
            </a:pPr>
            <a:r>
              <a:rPr b="0" lang="en-US" sz="24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Làm dự án sử dụng laravel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ffcd00"/>
              </a:buClr>
              <a:buFont typeface="Quattrocento Sans"/>
              <a:buChar char="◉"/>
            </a:pPr>
            <a:r>
              <a:rPr b="0" lang="en-US" sz="24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Làm việc được với cơ sở dữ liệu.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ffcd00"/>
              </a:buClr>
              <a:buFont typeface="Quattrocento Sans"/>
              <a:buChar char="◉"/>
            </a:pPr>
            <a:r>
              <a:rPr b="0" lang="en-US" sz="24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Biết được thêm các nguồn tìm kiếm, </a:t>
            </a:r>
            <a:r>
              <a:rPr b="0" lang="en-US" sz="24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cách tìm kiếm để áp dụng vào sản </a:t>
            </a:r>
            <a:r>
              <a:rPr b="0" lang="en-US" sz="24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phẩm cần làm.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381320" y="922680"/>
            <a:ext cx="387792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Lora"/>
                <a:ea typeface="Lora"/>
              </a:rPr>
              <a:t>Chưa làm được: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1381320" y="1616400"/>
            <a:ext cx="6809400" cy="3111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ffcd00"/>
              </a:buClr>
              <a:buFont typeface="Quattrocento Sans"/>
              <a:buChar char="◉"/>
            </a:pPr>
            <a:r>
              <a:rPr b="0" lang="en-US" sz="24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Code chưa sạch.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ffcd00"/>
              </a:buClr>
              <a:buFont typeface="Quattrocento Sans"/>
              <a:buChar char="◉"/>
            </a:pPr>
            <a:r>
              <a:rPr b="0" lang="en-US" sz="24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Chưa áp dụng được ajax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ffcd00"/>
              </a:buClr>
              <a:buFont typeface="Quattrocento Sans"/>
              <a:buChar char="◉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381320" y="922680"/>
            <a:ext cx="387792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Lora"/>
                <a:ea typeface="Lora"/>
              </a:rPr>
              <a:t>Bài học rút ra: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1381320" y="1616400"/>
            <a:ext cx="6809400" cy="3111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ffcd00"/>
              </a:buClr>
              <a:buFont typeface="Quattrocento Sans"/>
              <a:buChar char="◉"/>
            </a:pPr>
            <a:r>
              <a:rPr b="0" lang="en-US" sz="24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Biết được cơ bản cách làm ra 1 sản phẩm wed sử dụng laravel.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ffcd00"/>
              </a:buClr>
              <a:buFont typeface="Quattrocento Sans"/>
              <a:buChar char="◉"/>
            </a:pPr>
            <a:r>
              <a:rPr b="0" lang="en-US" sz="24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Có thêm rất nhiều thứ cần phải học.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480" y="1428840"/>
            <a:ext cx="2396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TextShape 2"/>
          <p:cNvSpPr txBox="1"/>
          <p:nvPr/>
        </p:nvSpPr>
        <p:spPr>
          <a:xfrm>
            <a:off x="2371680" y="816480"/>
            <a:ext cx="49075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" sz="6000" spc="-1" strike="noStrike">
                <a:solidFill>
                  <a:srgbClr val="000000"/>
                </a:solidFill>
                <a:latin typeface="Lora"/>
                <a:ea typeface="Lora"/>
              </a:rPr>
              <a:t>Thanks!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5589720" y="1428840"/>
            <a:ext cx="3553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4"/>
          <p:cNvSpPr/>
          <p:nvPr/>
        </p:nvSpPr>
        <p:spPr>
          <a:xfrm>
            <a:off x="831960" y="859320"/>
            <a:ext cx="1138680" cy="113868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1148760" y="1190880"/>
            <a:ext cx="505440" cy="475560"/>
            <a:chOff x="1148760" y="1190880"/>
            <a:chExt cx="505440" cy="475560"/>
          </a:xfrm>
        </p:grpSpPr>
        <p:sp>
          <p:nvSpPr>
            <p:cNvPr id="157" name="CustomShape 6"/>
            <p:cNvSpPr/>
            <p:nvPr/>
          </p:nvSpPr>
          <p:spPr>
            <a:xfrm>
              <a:off x="1148760" y="1370880"/>
              <a:ext cx="120240" cy="269640"/>
            </a:xfrm>
            <a:custGeom>
              <a:avLst/>
              <a:gdLst/>
              <a:ah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7"/>
            <p:cNvSpPr/>
            <p:nvPr/>
          </p:nvSpPr>
          <p:spPr>
            <a:xfrm>
              <a:off x="1278360" y="1190880"/>
              <a:ext cx="375840" cy="475560"/>
            </a:xfrm>
            <a:custGeom>
              <a:avLst/>
              <a:gdLst/>
              <a:ah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Application>LibreOffice/6.4.6.2$Linux_X86_64 LibreOffice_project/40$Build-2</Application>
  <Words>291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:description/>
  <dc:language>en-US</dc:language>
  <cp:lastModifiedBy/>
  <dcterms:modified xsi:type="dcterms:W3CDTF">2020-12-25T08:56:48Z</dcterms:modified>
  <cp:revision>11</cp:revision>
  <dc:subject/>
  <dc:title>Slide PowerPoint Đẹp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