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5" Type="http://schemas.openxmlformats.org/officeDocument/2006/relationships/viewProps" Target="viewProps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ookdown.org/yihui/rmarkdown/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yihui.name/knitr/" TargetMode="External" /><Relationship Id="rId3" Type="http://schemas.openxmlformats.org/officeDocument/2006/relationships/hyperlink" Target="https://cran.rstudio.com/web/packages/rmarkdown/index.html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/authoring_basics.html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cozy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Patrick</a:t>
            </a:r>
            <a:r>
              <a:rPr/>
              <a:t> </a:t>
            </a:r>
            <a:r>
              <a:rPr/>
              <a:t>Mathias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3:</a:t>
            </a:r>
            <a:r>
              <a:rPr/>
              <a:t> </a:t>
            </a:r>
            <a:r>
              <a:rPr/>
              <a:t>Embed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 embedding the “git_basic_workflow.png” diagram from the assets folder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Notebooks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promise/problems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Notebooks are very helpful for interactive data analysis</a:t>
            </a:r>
          </a:p>
          <a:p>
            <a:pPr lvl="1"/>
            <a:r>
              <a:rPr/>
              <a:t>But also a problem:</a:t>
            </a:r>
          </a:p>
          <a:p>
            <a:pPr lvl="2"/>
            <a:r>
              <a:rPr/>
              <a:t>What happens if you run code chunks out of order?</a:t>
            </a:r>
          </a:p>
          <a:p>
            <a:pPr lvl="2"/>
            <a:r>
              <a:rPr/>
              <a:t>What happens if your environment already has existing variables with the same name?</a:t>
            </a:r>
          </a:p>
          <a:p>
            <a:pPr lvl="2"/>
            <a:r>
              <a:rPr/>
              <a:t>Code can produce different output</a:t>
            </a:r>
          </a:p>
          <a:p>
            <a:pPr lvl="1"/>
            <a:r>
              <a:rPr/>
              <a:t>Workflow should require periodically knitting entire document and verifying output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Integrating code and documentation in one place produces clearer, more reproducible code</a:t>
            </a:r>
          </a:p>
          <a:p>
            <a:pPr lvl="1"/>
            <a:r>
              <a:rPr/>
              <a:t>RStudio provides useful built-in functionality for “knitting” documents into a variety of output formats</a:t>
            </a:r>
          </a:p>
          <a:p>
            <a:pPr lvl="1"/>
            <a:r>
              <a:rPr/>
              <a:t>R Markdown documents can be integrated within a recommended project structure to create a reproducible analysis</a:t>
            </a:r>
          </a:p>
          <a:p>
            <a:pPr lvl="0" marL="0" indent="0">
              <a:buNone/>
            </a:pPr>
            <a:r>
              <a:rPr b="1"/>
              <a:t>Free online resource: </a:t>
            </a:r>
            <a:r>
              <a:rPr b="1">
                <a:hlinkClick r:id="rId2"/>
              </a:rPr>
              <a:t>https://bookdown.org/yihui/rmarkdown/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integrate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place?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Principle of literate programming: code is written to align with the programmer’s flow of thinking</a:t>
            </a:r>
          </a:p>
          <a:p>
            <a:pPr lvl="1"/>
            <a:r>
              <a:rPr/>
              <a:t>Communication of code to others</a:t>
            </a:r>
          </a:p>
          <a:p>
            <a:pPr lvl="1"/>
            <a:r>
              <a:rPr/>
              <a:t>That communication is expected to produce better programming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knitr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knitr package</a:t>
            </a:r>
            <a:r>
              <a:rPr/>
              <a:t> and </a:t>
            </a:r>
            <a:r>
              <a:rPr>
                <a:hlinkClick r:id="rId3"/>
              </a:rPr>
              <a:t>rmarkdown package</a:t>
            </a:r>
            <a:r>
              <a:rPr/>
              <a:t> make it easier to generate reports with integrated R code</a:t>
            </a:r>
          </a:p>
          <a:p>
            <a:pPr lvl="1"/>
            <a:r>
              <a:rPr/>
              <a:t>Integration with RStudio</a:t>
            </a:r>
          </a:p>
          <a:p>
            <a:pPr lvl="1"/>
            <a:r>
              <a:rPr/>
              <a:t>3 components of a typical R Markdown document:</a:t>
            </a:r>
          </a:p>
          <a:p>
            <a:pPr lvl="2"/>
            <a:r>
              <a:rPr/>
              <a:t>header</a:t>
            </a:r>
          </a:p>
          <a:p>
            <a:pPr lvl="2"/>
            <a:r>
              <a:rPr/>
              <a:t>text</a:t>
            </a:r>
          </a:p>
          <a:p>
            <a:pPr lvl="2"/>
            <a:r>
              <a:rPr/>
              <a:t>code chunks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666666"/>
                </a:solidFill>
                <a:latin typeface="Courier"/>
              </a:rPr>
              <a:t>---</a:t>
            </a:r>
            <a:br/>
            <a:r>
              <a:rPr sz="1800">
                <a:latin typeface="Courier"/>
              </a:rPr>
              <a:t>title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 'Lesson 2: Getting cozy with R Markdown'</a:t>
            </a:r>
            <a:br/>
            <a:r>
              <a:rPr sz="1800">
                <a:latin typeface="Courier"/>
              </a:rPr>
              <a:t>author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 "Patrick Mathias"</a:t>
            </a:r>
            <a:br/>
            <a:r>
              <a:rPr sz="1800">
                <a:latin typeface="Courier"/>
              </a:rPr>
              <a:t>output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html_document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---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R Markdown syntax</a:t>
            </a:r>
          </a:p>
          <a:p>
            <a:pPr lvl="0" marL="0" indent="0">
              <a:buNone/>
            </a:pPr>
            <a:r>
              <a:rPr/>
              <a:t>Examples:</a:t>
            </a:r>
          </a:p>
          <a:p>
            <a:pPr lvl="1"/>
            <a:r>
              <a:rPr/>
              <a:t>Asterisks can be used to </a:t>
            </a:r>
            <a:r>
              <a:rPr i="1"/>
              <a:t>italicize</a:t>
            </a:r>
            <a:r>
              <a:rPr/>
              <a:t> (</a:t>
            </a:r>
            <a:r>
              <a:rPr sz="1800">
                <a:latin typeface="Courier"/>
              </a:rPr>
              <a:t>*italicize*</a:t>
            </a:r>
            <a:r>
              <a:rPr/>
              <a:t>) or </a:t>
            </a:r>
            <a:r>
              <a:rPr b="1"/>
              <a:t>bold</a:t>
            </a:r>
            <a:r>
              <a:rPr/>
              <a:t> (</a:t>
            </a:r>
            <a:r>
              <a:rPr sz="1800">
                <a:latin typeface="Courier"/>
              </a:rPr>
              <a:t>**bold**</a:t>
            </a:r>
            <a:r>
              <a:rPr/>
              <a:t>) text</a:t>
            </a:r>
          </a:p>
          <a:p>
            <a:pPr lvl="1"/>
            <a:r>
              <a:rPr/>
              <a:t>Hyphens can be used to create bullet points</a:t>
            </a:r>
          </a:p>
          <a:p>
            <a:pPr lvl="0" marL="1270000" indent="0">
              <a:buNone/>
            </a:pP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point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point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point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  <a:r>
              <a:rPr/>
              <a:t> </a:t>
            </a:r>
            <a:r>
              <a:rPr/>
              <a:t>chunks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```r
mean(c(10,20,30))
```
```
## [1] 20
```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Flexibility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reporting: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knitr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 most common output formats:</a:t>
            </a:r>
          </a:p>
          <a:p>
            <a:pPr lvl="1"/>
            <a:r>
              <a:rPr/>
              <a:t>.html: open in most modern web browsers</a:t>
            </a:r>
          </a:p>
          <a:p>
            <a:pPr lvl="1"/>
            <a:r>
              <a:rPr/>
              <a:t>.pdf: professional looking reports</a:t>
            </a:r>
          </a:p>
          <a:p>
            <a:pPr lvl="1"/>
            <a:r>
              <a:rPr/>
              <a:t>Microsoft Word .docx: for collaborations with non-R users</a:t>
            </a:r>
          </a:p>
          <a:p>
            <a:pPr lvl="0" marL="0" indent="0">
              <a:buNone/>
            </a:pPr>
            <a:r>
              <a:rPr/>
              <a:t>Can also create variety of different presentation formats (these slides are Rpres)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Generate a sample R Markdown document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Generate different document formats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cozy with R Markdown</dc:title>
  <dc:creator>Patrick Mathias</dc:creator>
  <cp:keywords/>
  <dcterms:created xsi:type="dcterms:W3CDTF">2019-03-30T19:00:31Z</dcterms:created>
  <dcterms:modified xsi:type="dcterms:W3CDTF">2019-03-30T19:00:31Z</dcterms:modified>
</cp:coreProperties>
</file>