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0" r:id="rId1"/>
    <p:sldMasterId id="2147484325" r:id="rId2"/>
    <p:sldMasterId id="2147484339" r:id="rId3"/>
  </p:sldMasterIdLst>
  <p:notesMasterIdLst>
    <p:notesMasterId r:id="rId7"/>
  </p:notesMasterIdLst>
  <p:sldIdLst>
    <p:sldId id="257" r:id="rId4"/>
    <p:sldId id="334" r:id="rId5"/>
    <p:sldId id="335" r:id="rId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B"/>
    <a:srgbClr val="BBBDBD"/>
    <a:srgbClr val="444551"/>
    <a:srgbClr val="E9E9E8"/>
    <a:srgbClr val="184CDA"/>
    <a:srgbClr val="C5C4C3"/>
    <a:srgbClr val="C2D3AE"/>
    <a:srgbClr val="7DAFE5"/>
    <a:srgbClr val="0070C0"/>
    <a:srgbClr val="FED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5374"/>
  </p:normalViewPr>
  <p:slideViewPr>
    <p:cSldViewPr snapToGrid="0">
      <p:cViewPr varScale="1">
        <p:scale>
          <a:sx n="105" d="100"/>
          <a:sy n="105" d="100"/>
        </p:scale>
        <p:origin x="1206" y="11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1507-5D22-46E8-AF32-C98C392A8CF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6336-E2EC-473E-BCDB-498D0B8AA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1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ko-KR" altLang="ko-KR" sz="1000" noProof="1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433763"/>
            <a:ext cx="9151938" cy="2571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30650"/>
            <a:ext cx="7485063" cy="960438"/>
          </a:xfrm>
        </p:spPr>
        <p:txBody>
          <a:bodyPr anchor="t"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noProof="0"/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122863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 smtClean="0">
                <a:solidFill>
                  <a:srgbClr val="000000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noProof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969B8263-4DF7-4E5E-AA45-067CC5CFBC0C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04378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de-DE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288A165F-9B60-43DA-8B57-9E40C1BDC64A}" type="slidenum">
              <a:rPr lang="de-DE" altLang="ko-KR"/>
              <a:pPr/>
              <a:t>‹#›</a:t>
            </a:fld>
            <a:endParaRPr lang="de-DE" altLang="ko-KR"/>
          </a:p>
        </p:txBody>
      </p:sp>
      <p:pic>
        <p:nvPicPr>
          <p:cNvPr id="7" name="그림 6" descr="개체, 시계, 방이(가) 표시된 사진&#10;&#10;자동 생성된 설명">
            <a:extLst>
              <a:ext uri="{FF2B5EF4-FFF2-40B4-BE49-F238E27FC236}">
                <a16:creationId xmlns:a16="http://schemas.microsoft.com/office/drawing/2014/main" id="{EA2C1417-5057-496C-B966-47407B0A7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44" y="6262753"/>
            <a:ext cx="1606564" cy="5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802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F1C87149-D3D1-4803-99D7-391294A22A29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82615892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92681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70DA38E-95C2-4ECD-9D91-F4F24D6971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8057037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EED55D0-B274-4712-A1E3-1B001996C2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947300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56A0B0-A76A-4966-8177-DA035F1F2A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895353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375F9F-49D3-4550-964C-A8683017FD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000199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61C0B3-F60F-42C5-9A7E-A20BDDC997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940132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5237725-99AA-4B1D-BE4B-1B15FD6646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969126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4ED67D-4726-4D77-AD4C-8584DF8716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687804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E70D9424-20F5-415B-9DEF-274EFEFD18DA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332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7A5325A-ACBC-4391-87B4-064CE0A1F7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017445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B3DA011-DF4F-48BA-AC99-AC04BDE1B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24411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533400"/>
            <a:ext cx="2057400" cy="5630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19800" cy="5630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45F3C7-35C2-4AE9-A6FA-308C3F304D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610347"/>
      </p:ext>
    </p:extLst>
  </p:cSld>
  <p:clrMapOvr>
    <a:masterClrMapping/>
  </p:clrMapOvr>
  <p:transition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450" y="533400"/>
            <a:ext cx="683895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CB7FD4E-73B0-42BF-9F61-F171323AA9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095002"/>
      </p:ext>
    </p:extLst>
  </p:cSld>
  <p:clrMapOvr>
    <a:masterClrMapping/>
  </p:clrMapOvr>
  <p:transition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3"/>
          <p:cNvSpPr>
            <a:spLocks noChangeShapeType="1"/>
          </p:cNvSpPr>
          <p:nvPr/>
        </p:nvSpPr>
        <p:spPr bwMode="auto">
          <a:xfrm>
            <a:off x="1371600" y="4733925"/>
            <a:ext cx="0" cy="6000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1371600" y="5334000"/>
            <a:ext cx="7772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667250"/>
            <a:ext cx="6934200" cy="596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90208518"/>
      </p:ext>
    </p:extLst>
  </p:cSld>
  <p:clrMapOvr>
    <a:masterClrMapping/>
  </p:clrMapOvr>
  <p:transition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ko-KR" altLang="ko-KR" sz="1000" noProof="1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433763"/>
            <a:ext cx="9151938" cy="2571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30650"/>
            <a:ext cx="7485063" cy="960438"/>
          </a:xfrm>
        </p:spPr>
        <p:txBody>
          <a:bodyPr anchor="t"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122863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 smtClean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969B8263-4DF7-4E5E-AA45-067CC5CFBC0C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1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E70D9424-20F5-415B-9DEF-274EFEFD18DA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7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E39C7EBB-CC38-4EB4-9A2A-1FC75A135D5F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2896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25A9C52A-4F9D-4EB8-A9D8-C66CBDDDF876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21EE0365-8202-47C5-9B9A-AD1D59F3B6DD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0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E39C7EBB-CC38-4EB4-9A2A-1FC75A135D5F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57829766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81E21608-3E92-4AEA-9FC3-E8AF2D81FD66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5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C135AE15-6673-4943-87D4-2D7BF2FF93C2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5776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05FE36C9-4773-47E3-80D5-FA60F44A11A5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6620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D3DEC0F7-6DA6-43E6-A201-43439D971735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72743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288A165F-9B60-43DA-8B57-9E40C1BDC64A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953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F1C87149-D3D1-4803-99D7-391294A22A29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2985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25A9C52A-4F9D-4EB8-A9D8-C66CBDDDF876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73609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21EE0365-8202-47C5-9B9A-AD1D59F3B6DD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54154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43800" y="6537325"/>
            <a:ext cx="457200" cy="2444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5237725-99AA-4B1D-BE4B-1B15FD6646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044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C135AE15-6673-4943-87D4-2D7BF2FF93C2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1556054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05FE36C9-4773-47E3-80D5-FA60F44A11A5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45117200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Choi\Dropbox\Logo 디자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988050"/>
            <a:ext cx="2493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D3DEC0F7-6DA6-43E6-A201-43439D971735}" type="slidenum">
              <a:rPr lang="de-DE" altLang="ko-KR"/>
              <a:pPr/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9190172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ko-KR" altLang="ko-KR" sz="1000" noProof="1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9563" y="119063"/>
            <a:ext cx="8524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굴림" charset="-127"/>
              </a:defRPr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CF4F399-A2B2-43F6-9A17-BE75A8C3875D}" type="slidenum">
              <a:rPr lang="de-DE" altLang="ko-KR"/>
              <a:pPr/>
              <a:t>‹#›</a:t>
            </a:fld>
            <a:endParaRPr lang="de-DE" altLang="ko-KR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de-DE" altLang="ko-KR" dirty="0"/>
          </a:p>
        </p:txBody>
      </p:sp>
      <p:pic>
        <p:nvPicPr>
          <p:cNvPr id="6" name="그림 5" descr="개체, 시계, 방이(가) 표시된 사진&#10;&#10;자동 생성된 설명">
            <a:extLst>
              <a:ext uri="{FF2B5EF4-FFF2-40B4-BE49-F238E27FC236}">
                <a16:creationId xmlns:a16="http://schemas.microsoft.com/office/drawing/2014/main" id="{D0D54E02-45EA-4A3F-B449-2C108DD254B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44" y="6262753"/>
            <a:ext cx="1606564" cy="572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14" r:id="rId7"/>
    <p:sldLayoutId id="2147484322" r:id="rId8"/>
    <p:sldLayoutId id="2147484323" r:id="rId9"/>
    <p:sldLayoutId id="2147484324" r:id="rId10"/>
    <p:sldLayoutId id="2147484315" r:id="rId11"/>
  </p:sldLayoutIdLst>
  <p:transition spd="med">
    <p:fade/>
  </p:transition>
  <p:hf sldNum="0" hd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381000" indent="-188913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Char char="-"/>
        <a:defRPr sz="18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</a:defRPr>
      </a:lvl2pPr>
      <a:lvl3pPr marL="561975" indent="-1793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</a:defRPr>
      </a:lvl3pPr>
      <a:lvl4pPr marL="768350" indent="-2047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</a:defRPr>
      </a:lvl4pPr>
      <a:lvl5pPr marL="10509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16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7000" y="1295400"/>
            <a:ext cx="88773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2450" y="350838"/>
            <a:ext cx="6838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543800" y="6537325"/>
            <a:ext cx="4572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3366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FEEF103-126B-47F3-BD8B-34B8140CFA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2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  <p:sldLayoutId id="2147484338" r:id="rId13"/>
  </p:sldLayoutIdLst>
  <p:transition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354E10"/>
          </a:solidFill>
          <a:latin typeface="Arial" pitchFamily="34" charset="0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ko-KR" altLang="ko-KR" sz="1000" noProof="1">
              <a:solidFill>
                <a:srgbClr val="000000"/>
              </a:solidFill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19063"/>
            <a:ext cx="5540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굴림" charset="-127"/>
              </a:defRPr>
            </a:lvl1pPr>
          </a:lstStyle>
          <a:p>
            <a:r>
              <a:rPr lang="de-DE" altLang="ko-KR">
                <a:solidFill>
                  <a:srgbClr val="000000"/>
                </a:solidFill>
              </a:rPr>
              <a:t>Page </a:t>
            </a:r>
            <a:r>
              <a:rPr lang="de-DE" altLang="ko-KR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ko-KR">
                <a:solidFill>
                  <a:srgbClr val="000000"/>
                </a:solidFill>
              </a:rPr>
              <a:t> </a:t>
            </a:r>
            <a:fld id="{1CF4F399-A2B2-43F6-9A17-BE75A8C3875D}" type="slidenum">
              <a:rPr lang="de-DE" altLang="ko-KR">
                <a:solidFill>
                  <a:srgbClr val="000000"/>
                </a:solidFill>
              </a:rPr>
              <a:pPr/>
              <a:t>‹#›</a:t>
            </a:fld>
            <a:endParaRPr lang="de-DE" altLang="ko-KR">
              <a:solidFill>
                <a:srgbClr val="000000"/>
              </a:solidFill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die Formate des Vorlagentextes zu bearbeiten</a:t>
            </a:r>
          </a:p>
          <a:p>
            <a:pPr lvl="1"/>
            <a:r>
              <a:rPr lang="de-DE" altLang="ko-KR"/>
              <a:t>Zweite Ebene</a:t>
            </a:r>
          </a:p>
          <a:p>
            <a:pPr lvl="2"/>
            <a:r>
              <a:rPr lang="de-DE" altLang="ko-KR"/>
              <a:t>Dritte Ebene</a:t>
            </a:r>
          </a:p>
          <a:p>
            <a:pPr lvl="3"/>
            <a:r>
              <a:rPr lang="de-DE" altLang="ko-KR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57908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52468-FB64-44F4-8999-41FCE175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398587"/>
            <a:ext cx="7975600" cy="1500187"/>
          </a:xfrm>
        </p:spPr>
        <p:txBody>
          <a:bodyPr anchor="ctr"/>
          <a:lstStyle/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2020.03.19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2057D0A-76EB-49C3-B539-AC9ABF68B87D}"/>
              </a:ext>
            </a:extLst>
          </p:cNvPr>
          <p:cNvSpPr txBox="1">
            <a:spLocks/>
          </p:cNvSpPr>
          <p:nvPr/>
        </p:nvSpPr>
        <p:spPr bwMode="gray">
          <a:xfrm>
            <a:off x="685800" y="3959227"/>
            <a:ext cx="7772400" cy="254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ko-KR" sz="18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Eun</a:t>
            </a:r>
            <a:r>
              <a:rPr lang="en-US" altLang="ko-KR" sz="18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-Tae Jang</a:t>
            </a:r>
          </a:p>
          <a:p>
            <a:pPr algn="ctr"/>
            <a:r>
              <a:rPr lang="ko-KR" altLang="en-US" sz="18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세종대학교 시스템보안연구실</a:t>
            </a:r>
            <a:endParaRPr lang="en-US" altLang="ko-KR" sz="18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8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2020.03.19</a:t>
            </a:r>
          </a:p>
        </p:txBody>
      </p:sp>
    </p:spTree>
    <p:extLst>
      <p:ext uri="{BB962C8B-B14F-4D97-AF65-F5344CB8AC3E}">
        <p14:creationId xmlns:p14="http://schemas.microsoft.com/office/powerpoint/2010/main" val="220394105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BAC4-1202-4B0B-8800-D990E476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D7901-26BD-47EB-A305-4E6F027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01Kernel/Source/</a:t>
            </a:r>
            <a:r>
              <a:rPr lang="en-US" altLang="ko-KR" dirty="0" err="1"/>
              <a:t>Main.c</a:t>
            </a:r>
            <a:endParaRPr lang="ko-KR" altLang="en-US" dirty="0"/>
          </a:p>
          <a:p>
            <a:pPr lvl="1"/>
            <a:r>
              <a:rPr lang="en-US" altLang="ko-KR" dirty="0"/>
              <a:t>IA-32e </a:t>
            </a:r>
            <a:r>
              <a:rPr lang="ko-KR" altLang="en-US" dirty="0"/>
              <a:t>모드 커널이 위치할 영역을 </a:t>
            </a:r>
            <a:r>
              <a:rPr lang="en-US" altLang="ko-KR" dirty="0"/>
              <a:t>0</a:t>
            </a:r>
            <a:r>
              <a:rPr lang="ko-KR" altLang="en-US" dirty="0"/>
              <a:t>으로 초기화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5A3E0-2E03-4C74-9F97-5A31EE09F2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288A165F-9B60-43DA-8B57-9E40C1BDC64A}" type="slidenum">
              <a:rPr lang="de-DE" altLang="ko-KR" smtClean="0"/>
              <a:pPr/>
              <a:t>2</a:t>
            </a:fld>
            <a:endParaRPr lang="de-DE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26750-A739-4706-92C9-DBD95245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497424"/>
            <a:ext cx="4984433" cy="37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1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C311-69D4-4AAD-B61F-1AFA61BF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75B32-F0C1-4984-B1A6-AF825E96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A20 </a:t>
            </a:r>
            <a:r>
              <a:rPr lang="ko-KR" altLang="en-US" dirty="0"/>
              <a:t>게이트의 의미와 용도</a:t>
            </a:r>
          </a:p>
          <a:p>
            <a:pPr lvl="1"/>
            <a:r>
              <a:rPr lang="en-US" altLang="ko-KR" sz="1400" dirty="0"/>
              <a:t>1. A20 </a:t>
            </a:r>
            <a:r>
              <a:rPr lang="ko-KR" altLang="en-US" sz="1400" dirty="0"/>
              <a:t>게이트가 비활성화 된 상태에서는 어드레스 라인의 </a:t>
            </a:r>
            <a:r>
              <a:rPr lang="en-US" altLang="ko-KR" sz="1400" dirty="0"/>
              <a:t>20</a:t>
            </a:r>
            <a:r>
              <a:rPr lang="ko-KR" altLang="en-US" sz="1400" dirty="0"/>
              <a:t>번째 비트가 항상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</a:p>
          <a:p>
            <a:pPr lvl="1"/>
            <a:r>
              <a:rPr lang="en-US" altLang="ko-KR" sz="1400" dirty="0"/>
              <a:t>2. </a:t>
            </a:r>
            <a:r>
              <a:rPr lang="ko-KR" altLang="en-US" sz="1400" dirty="0"/>
              <a:t>따라서 홀수 </a:t>
            </a:r>
            <a:r>
              <a:rPr lang="en-US" altLang="ko-KR" sz="1400" dirty="0"/>
              <a:t>MB</a:t>
            </a:r>
            <a:r>
              <a:rPr lang="ko-KR" altLang="en-US" sz="1400" dirty="0"/>
              <a:t>에는 접근할 수 없음</a:t>
            </a:r>
          </a:p>
          <a:p>
            <a:pPr lvl="1"/>
            <a:r>
              <a:rPr lang="en-US" altLang="ko-KR" sz="1400" dirty="0"/>
              <a:t>3. </a:t>
            </a:r>
            <a:r>
              <a:rPr lang="ko-KR" altLang="en-US" sz="1400" dirty="0"/>
              <a:t>최초 부팅 된 이후의 상태는 </a:t>
            </a:r>
            <a:r>
              <a:rPr lang="en-US" altLang="ko-KR" sz="1400" dirty="0"/>
              <a:t>A20 </a:t>
            </a:r>
            <a:r>
              <a:rPr lang="ko-KR" altLang="en-US" sz="1400" dirty="0"/>
              <a:t>게이트가 비활성화 된 상태 </a:t>
            </a:r>
            <a:r>
              <a:rPr lang="en-US" altLang="ko-KR" sz="1400" dirty="0"/>
              <a:t>--&gt; 1~4MB </a:t>
            </a:r>
            <a:r>
              <a:rPr lang="ko-KR" altLang="en-US" sz="1400" dirty="0"/>
              <a:t>주소를 초기화하면</a:t>
            </a:r>
            <a:r>
              <a:rPr lang="en-US" altLang="ko-KR" sz="1400" dirty="0"/>
              <a:t>, </a:t>
            </a:r>
            <a:r>
              <a:rPr lang="ko-KR" altLang="en-US" sz="1400" dirty="0"/>
              <a:t>홀수 </a:t>
            </a:r>
            <a:r>
              <a:rPr lang="en-US" altLang="ko-KR" sz="1400" dirty="0"/>
              <a:t>MB</a:t>
            </a:r>
            <a:r>
              <a:rPr lang="ko-KR" altLang="en-US" sz="1400" dirty="0"/>
              <a:t>영역을 제외한</a:t>
            </a:r>
          </a:p>
          <a:p>
            <a:pPr lvl="1"/>
            <a:r>
              <a:rPr lang="en-US" altLang="ko-KR" sz="1400" dirty="0"/>
              <a:t>0~1MB</a:t>
            </a:r>
            <a:r>
              <a:rPr lang="ko-KR" altLang="en-US" sz="1400" dirty="0"/>
              <a:t>와 </a:t>
            </a:r>
            <a:r>
              <a:rPr lang="en-US" altLang="ko-KR" sz="1400" dirty="0"/>
              <a:t>2MB~3MB</a:t>
            </a:r>
            <a:r>
              <a:rPr lang="ko-KR" altLang="en-US" sz="1400" dirty="0"/>
              <a:t>영역을 초기화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202919-2513-40EF-9F9F-4E8DBA862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288A165F-9B60-43DA-8B57-9E40C1BDC64A}" type="slidenum">
              <a:rPr lang="de-DE" altLang="ko-KR" smtClean="0"/>
              <a:pPr/>
              <a:t>3</a:t>
            </a:fld>
            <a:endParaRPr lang="de-DE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E5F3AB-E0E9-4464-9F75-3D18CD9D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59" y="3429000"/>
            <a:ext cx="4256481" cy="2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548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yscore_ppt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737373"/>
      </a:lt2>
      <a:accent1>
        <a:srgbClr val="2A79D0"/>
      </a:accent1>
      <a:accent2>
        <a:srgbClr val="919191"/>
      </a:accent2>
      <a:accent3>
        <a:srgbClr val="FFFFFF"/>
      </a:accent3>
      <a:accent4>
        <a:srgbClr val="000000"/>
      </a:accent4>
      <a:accent5>
        <a:srgbClr val="ACBEE4"/>
      </a:accent5>
      <a:accent6>
        <a:srgbClr val="838383"/>
      </a:accent6>
      <a:hlink>
        <a:srgbClr val="AEAF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score_ppt" id="{469CAA26-9B9A-43C1-8446-06C0FEBA80BD}" vid="{819FA0E2-4F6B-406C-A806-43D7F8FDB9D1}"/>
    </a:ext>
  </a:extLst>
</a:theme>
</file>

<file path=ppt/theme/theme2.xml><?xml version="1.0" encoding="utf-8"?>
<a:theme xmlns:a="http://schemas.openxmlformats.org/drawingml/2006/main" name="229TGp_sky_light">
  <a:themeElements>
    <a:clrScheme name="229TGp_sky_light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0000"/>
            <a:lumOff val="80000"/>
          </a:schemeClr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tx2"/>
            </a:gs>
            <a:gs pos="100000">
              <a:schemeClr val="accent1"/>
            </a:gs>
          </a:gsLst>
          <a:lin ang="0" scaled="1"/>
        </a:gra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tx1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29TGp_sky_light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9TGp_sky_light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9TGp_sky_light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esentationLoad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737373"/>
      </a:lt2>
      <a:accent1>
        <a:srgbClr val="2A79D0"/>
      </a:accent1>
      <a:accent2>
        <a:srgbClr val="919191"/>
      </a:accent2>
      <a:accent3>
        <a:srgbClr val="FFFFFF"/>
      </a:accent3>
      <a:accent4>
        <a:srgbClr val="000000"/>
      </a:accent4>
      <a:accent5>
        <a:srgbClr val="ACBEE4"/>
      </a:accent5>
      <a:accent6>
        <a:srgbClr val="838383"/>
      </a:accent6>
      <a:hlink>
        <a:srgbClr val="AEAF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syscore_ppt</Template>
  <TotalTime>7020</TotalTime>
  <Words>84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나눔스퀘어 ExtraBold</vt:lpstr>
      <vt:lpstr>나눔스퀘어라운드 Bold</vt:lpstr>
      <vt:lpstr>맑은 고딕</vt:lpstr>
      <vt:lpstr>Arial</vt:lpstr>
      <vt:lpstr>Wingdings</vt:lpstr>
      <vt:lpstr>나눔스퀘어</vt:lpstr>
      <vt:lpstr>syscore_ppt</vt:lpstr>
      <vt:lpstr>229TGp_sky_light</vt:lpstr>
      <vt:lpstr>1_PresentationLoad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강기완</dc:creator>
  <cp:lastModifiedBy>USER</cp:lastModifiedBy>
  <cp:revision>430</cp:revision>
  <cp:lastPrinted>2020-01-02T09:36:38Z</cp:lastPrinted>
  <dcterms:created xsi:type="dcterms:W3CDTF">2019-05-08T04:02:54Z</dcterms:created>
  <dcterms:modified xsi:type="dcterms:W3CDTF">2020-03-19T04:50:18Z</dcterms:modified>
</cp:coreProperties>
</file>