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7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1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62C817-AB05-4DF6-AE31-65CB4B34400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643C75-7E0C-4E70-9C7D-D02C4294F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6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79" y="758950"/>
            <a:ext cx="10974977" cy="3214335"/>
          </a:xfrm>
        </p:spPr>
        <p:txBody>
          <a:bodyPr>
            <a:normAutofit/>
          </a:bodyPr>
          <a:lstStyle/>
          <a:p>
            <a:r>
              <a:rPr lang="ru-RU" sz="3400" dirty="0" smtClean="0">
                <a:latin typeface="+mn-lt"/>
              </a:rPr>
              <a:t>Презентация на тема «</a:t>
            </a:r>
            <a:r>
              <a:rPr lang="ru-RU" sz="3400" dirty="0" err="1" smtClean="0">
                <a:latin typeface="+mn-lt"/>
              </a:rPr>
              <a:t>Католог</a:t>
            </a:r>
            <a:r>
              <a:rPr lang="ru-RU" sz="3400" dirty="0" smtClean="0">
                <a:latin typeface="+mn-lt"/>
              </a:rPr>
              <a:t> на </a:t>
            </a:r>
            <a:r>
              <a:rPr lang="ru-RU" sz="3400" dirty="0" err="1" smtClean="0">
                <a:latin typeface="+mn-lt"/>
              </a:rPr>
              <a:t>язовирите</a:t>
            </a:r>
            <a:r>
              <a:rPr lang="ru-RU" sz="3400" dirty="0" smtClean="0">
                <a:latin typeface="+mn-lt"/>
              </a:rPr>
              <a:t> в </a:t>
            </a:r>
            <a:r>
              <a:rPr lang="ru-RU" sz="3400" dirty="0" err="1" smtClean="0">
                <a:latin typeface="+mn-lt"/>
              </a:rPr>
              <a:t>България</a:t>
            </a:r>
            <a:r>
              <a:rPr lang="ru-RU" sz="3400" dirty="0" smtClean="0">
                <a:latin typeface="+mn-lt"/>
              </a:rPr>
              <a:t>»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>
                <a:latin typeface="+mn-lt"/>
              </a:rPr>
              <a:t/>
            </a:r>
            <a:br>
              <a:rPr lang="ru-RU" sz="3200" dirty="0">
                <a:latin typeface="+mn-lt"/>
              </a:rPr>
            </a:br>
            <a:r>
              <a:rPr lang="ru-RU" sz="2800" dirty="0">
                <a:latin typeface="+mn-lt"/>
              </a:rPr>
              <a:t>Предмет: XML технологии за </a:t>
            </a:r>
            <a:r>
              <a:rPr lang="ru-RU" sz="2800" dirty="0" err="1">
                <a:latin typeface="+mn-lt"/>
              </a:rPr>
              <a:t>семантичен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Уеб</a:t>
            </a:r>
            <a:endParaRPr lang="en-US" sz="28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09999" y="4855028"/>
            <a:ext cx="7348451" cy="743591"/>
          </a:xfrm>
        </p:spPr>
        <p:txBody>
          <a:bodyPr>
            <a:normAutofit fontScale="92500" lnSpcReduction="10000"/>
          </a:bodyPr>
          <a:lstStyle/>
          <a:p>
            <a:r>
              <a:rPr lang="ru-RU" sz="2000" cap="none" dirty="0" err="1" smtClean="0">
                <a:solidFill>
                  <a:schemeClr val="tx1"/>
                </a:solidFill>
                <a:latin typeface="+mn-lt"/>
              </a:rPr>
              <a:t>Автори</a:t>
            </a:r>
            <a:r>
              <a:rPr lang="ru-RU" sz="2000" cap="none" dirty="0" smtClean="0">
                <a:solidFill>
                  <a:schemeClr val="tx1"/>
                </a:solidFill>
                <a:latin typeface="+mn-lt"/>
              </a:rPr>
              <a:t>: 	</a:t>
            </a:r>
            <a:r>
              <a:rPr lang="ru-RU" sz="2000" cap="none" dirty="0" err="1" smtClean="0">
                <a:solidFill>
                  <a:schemeClr val="tx1"/>
                </a:solidFill>
                <a:latin typeface="+mn-lt"/>
              </a:rPr>
              <a:t>Дмитро</a:t>
            </a:r>
            <a:r>
              <a:rPr lang="ru-RU" sz="2000" cap="none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000" cap="none" dirty="0" err="1" smtClean="0">
                <a:solidFill>
                  <a:schemeClr val="tx1"/>
                </a:solidFill>
                <a:latin typeface="+mn-lt"/>
              </a:rPr>
              <a:t>Богдев</a:t>
            </a:r>
            <a:r>
              <a:rPr lang="ru-RU" sz="2000" cap="none" dirty="0" smtClean="0">
                <a:solidFill>
                  <a:schemeClr val="tx1"/>
                </a:solidFill>
                <a:latin typeface="+mn-lt"/>
              </a:rPr>
              <a:t>, Фак. Номер 855295 </a:t>
            </a:r>
          </a:p>
          <a:p>
            <a:r>
              <a:rPr lang="ru-RU" sz="2000" cap="none" dirty="0" smtClean="0">
                <a:solidFill>
                  <a:schemeClr val="tx1"/>
                </a:solidFill>
                <a:latin typeface="+mn-lt"/>
              </a:rPr>
              <a:t>		Богдан </a:t>
            </a:r>
            <a:r>
              <a:rPr lang="ru-RU" sz="2000" cap="none" dirty="0" err="1" smtClean="0">
                <a:solidFill>
                  <a:schemeClr val="tx1"/>
                </a:solidFill>
                <a:latin typeface="+mn-lt"/>
              </a:rPr>
              <a:t>Карабаджак</a:t>
            </a:r>
            <a:r>
              <a:rPr lang="ru-RU" sz="2000" cap="none" dirty="0" smtClean="0">
                <a:solidFill>
                  <a:schemeClr val="tx1"/>
                </a:solidFill>
                <a:latin typeface="+mn-lt"/>
              </a:rPr>
              <a:t>, Фак. Номер 855300</a:t>
            </a:r>
            <a:endParaRPr lang="en-US" sz="2000" cap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047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35429"/>
            <a:ext cx="10058400" cy="5268686"/>
          </a:xfrm>
        </p:spPr>
        <p:txBody>
          <a:bodyPr>
            <a:normAutofit/>
          </a:bodyPr>
          <a:lstStyle/>
          <a:p>
            <a:r>
              <a:rPr lang="ru-RU" dirty="0" smtClean="0"/>
              <a:t>Получения каталог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err="1" smtClean="0">
                <a:solidFill>
                  <a:schemeClr val="tx1"/>
                </a:solidFill>
                <a:latin typeface="+mn-lt"/>
              </a:rPr>
              <a:t>Резултатите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  <a:latin typeface="+mn-lt"/>
              </a:rPr>
              <a:t>са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  <a:latin typeface="+mn-lt"/>
              </a:rPr>
              <a:t>сортирани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 по колона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“Capacity”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046514"/>
            <a:ext cx="11865428" cy="3145972"/>
          </a:xfrm>
        </p:spPr>
      </p:pic>
    </p:spTree>
    <p:extLst>
      <p:ext uri="{BB962C8B-B14F-4D97-AF65-F5344CB8AC3E}">
        <p14:creationId xmlns:p14="http://schemas.microsoft.com/office/powerpoint/2010/main" val="9520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16628"/>
            <a:ext cx="10058400" cy="3452465"/>
          </a:xfrm>
        </p:spPr>
        <p:txBody>
          <a:bodyPr>
            <a:normAutofit/>
          </a:bodyPr>
          <a:lstStyle/>
          <a:p>
            <a:r>
              <a:rPr lang="ru-RU" sz="2400" dirty="0"/>
              <a:t>С </a:t>
            </a:r>
            <a:r>
              <a:rPr lang="ru-RU" sz="2400" dirty="0" err="1"/>
              <a:t>използването</a:t>
            </a:r>
            <a:r>
              <a:rPr lang="ru-RU" sz="2400" dirty="0"/>
              <a:t> на </a:t>
            </a:r>
            <a:r>
              <a:rPr lang="ru-RU" sz="2400" dirty="0" err="1"/>
              <a:t>езика</a:t>
            </a:r>
            <a:r>
              <a:rPr lang="ru-RU" sz="2400" dirty="0"/>
              <a:t> XML, </a:t>
            </a:r>
            <a:r>
              <a:rPr lang="ru-RU" sz="2400" dirty="0" err="1"/>
              <a:t>проектът</a:t>
            </a:r>
            <a:r>
              <a:rPr lang="ru-RU" sz="2400" dirty="0"/>
              <a:t> е добре </a:t>
            </a:r>
            <a:r>
              <a:rPr lang="ru-RU" sz="2400" dirty="0" err="1"/>
              <a:t>структуриран</a:t>
            </a:r>
            <a:r>
              <a:rPr lang="ru-RU" sz="2400" dirty="0"/>
              <a:t> и </a:t>
            </a:r>
            <a:r>
              <a:rPr lang="ru-RU" sz="2400" dirty="0" err="1"/>
              <a:t>връзките</a:t>
            </a:r>
            <a:r>
              <a:rPr lang="ru-RU" sz="2400" dirty="0"/>
              <a:t> между </a:t>
            </a:r>
            <a:r>
              <a:rPr lang="ru-RU" sz="2400" dirty="0" err="1"/>
              <a:t>елементите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представени</a:t>
            </a:r>
            <a:r>
              <a:rPr lang="ru-RU" sz="2400" dirty="0"/>
              <a:t> ясно и разбираемо. Чрез XSLT се </a:t>
            </a:r>
            <a:r>
              <a:rPr lang="ru-RU" sz="2400" dirty="0" err="1"/>
              <a:t>осъществява</a:t>
            </a:r>
            <a:r>
              <a:rPr lang="ru-RU" sz="2400" dirty="0"/>
              <a:t> </a:t>
            </a:r>
            <a:r>
              <a:rPr lang="ru-RU" sz="2400" dirty="0" err="1"/>
              <a:t>лесно</a:t>
            </a:r>
            <a:r>
              <a:rPr lang="ru-RU" sz="2400" dirty="0"/>
              <a:t> </a:t>
            </a:r>
            <a:r>
              <a:rPr lang="ru-RU" sz="2400" dirty="0" err="1"/>
              <a:t>преобразуването</a:t>
            </a:r>
            <a:r>
              <a:rPr lang="ru-RU" sz="2400" dirty="0"/>
              <a:t>, за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достъпно</a:t>
            </a:r>
            <a:r>
              <a:rPr lang="ru-RU" sz="2400" dirty="0"/>
              <a:t> </a:t>
            </a:r>
            <a:r>
              <a:rPr lang="ru-RU" sz="2400" dirty="0" err="1"/>
              <a:t>съдържанието</a:t>
            </a:r>
            <a:r>
              <a:rPr lang="ru-RU" sz="2400" dirty="0"/>
              <a:t> </a:t>
            </a:r>
            <a:r>
              <a:rPr lang="ru-RU" sz="2400" dirty="0" err="1"/>
              <a:t>през</a:t>
            </a:r>
            <a:r>
              <a:rPr lang="ru-RU" sz="2400" dirty="0"/>
              <a:t> </a:t>
            </a:r>
            <a:r>
              <a:rPr lang="ru-RU" sz="2400" dirty="0" err="1"/>
              <a:t>уеб</a:t>
            </a:r>
            <a:r>
              <a:rPr lang="ru-RU" sz="2400" dirty="0"/>
              <a:t> </a:t>
            </a:r>
            <a:r>
              <a:rPr lang="ru-RU" sz="2400" dirty="0" err="1"/>
              <a:t>браузър</a:t>
            </a:r>
            <a:r>
              <a:rPr lang="ru-RU" sz="2400" dirty="0"/>
              <a:t>. При наличие на </a:t>
            </a:r>
            <a:r>
              <a:rPr lang="ru-RU" sz="2400" dirty="0" err="1"/>
              <a:t>промяна</a:t>
            </a:r>
            <a:r>
              <a:rPr lang="ru-RU" sz="2400" dirty="0"/>
              <a:t>, в </a:t>
            </a:r>
            <a:r>
              <a:rPr lang="ru-RU" sz="2400" dirty="0" err="1"/>
              <a:t>зависимост</a:t>
            </a:r>
            <a:r>
              <a:rPr lang="ru-RU" sz="2400" dirty="0"/>
              <a:t> от </a:t>
            </a:r>
            <a:r>
              <a:rPr lang="ru-RU" sz="2400" dirty="0" err="1"/>
              <a:t>това</a:t>
            </a:r>
            <a:r>
              <a:rPr lang="ru-RU" sz="2400" dirty="0"/>
              <a:t> </a:t>
            </a:r>
            <a:r>
              <a:rPr lang="ru-RU" sz="2400" dirty="0" err="1"/>
              <a:t>каква</a:t>
            </a:r>
            <a:r>
              <a:rPr lang="ru-RU" sz="2400" dirty="0"/>
              <a:t> е </a:t>
            </a:r>
            <a:r>
              <a:rPr lang="ru-RU" sz="2400" dirty="0" err="1"/>
              <a:t>тя</a:t>
            </a:r>
            <a:r>
              <a:rPr lang="ru-RU" sz="2400" dirty="0"/>
              <a:t>, </a:t>
            </a:r>
            <a:r>
              <a:rPr lang="ru-RU" sz="2400" dirty="0" err="1"/>
              <a:t>промени</a:t>
            </a:r>
            <a:r>
              <a:rPr lang="ru-RU" sz="2400" dirty="0"/>
              <a:t> </a:t>
            </a:r>
            <a:r>
              <a:rPr lang="ru-RU" sz="2400" dirty="0" err="1"/>
              <a:t>трябва</a:t>
            </a:r>
            <a:r>
              <a:rPr lang="ru-RU" sz="2400" dirty="0"/>
              <a:t> да </a:t>
            </a:r>
            <a:r>
              <a:rPr lang="ru-RU" sz="2400" dirty="0" err="1"/>
              <a:t>бъдат</a:t>
            </a:r>
            <a:r>
              <a:rPr lang="ru-RU" sz="2400" dirty="0"/>
              <a:t> </a:t>
            </a:r>
            <a:r>
              <a:rPr lang="ru-RU" sz="2400" dirty="0" err="1"/>
              <a:t>извършени</a:t>
            </a:r>
            <a:r>
              <a:rPr lang="ru-RU" sz="2400" dirty="0"/>
              <a:t> на </a:t>
            </a:r>
            <a:r>
              <a:rPr lang="ru-RU" sz="2400" dirty="0" err="1"/>
              <a:t>помалко</a:t>
            </a:r>
            <a:r>
              <a:rPr lang="ru-RU" sz="2400" dirty="0"/>
              <a:t> места, </a:t>
            </a:r>
            <a:r>
              <a:rPr lang="ru-RU" sz="2400" dirty="0" err="1"/>
              <a:t>тъй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съдържанието</a:t>
            </a:r>
            <a:r>
              <a:rPr lang="ru-RU" sz="2400" dirty="0"/>
              <a:t> и </a:t>
            </a:r>
            <a:r>
              <a:rPr lang="ru-RU" sz="2400" dirty="0" err="1"/>
              <a:t>оформлението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разделени</a:t>
            </a:r>
            <a:r>
              <a:rPr lang="ru-RU" sz="2400" dirty="0"/>
              <a:t> в </a:t>
            </a:r>
            <a:r>
              <a:rPr lang="ru-RU" sz="2400" dirty="0" err="1"/>
              <a:t>отделни</a:t>
            </a:r>
            <a:r>
              <a:rPr lang="ru-RU" sz="2400" dirty="0"/>
              <a:t> </a:t>
            </a:r>
            <a:r>
              <a:rPr lang="ru-RU" sz="2400" dirty="0" err="1"/>
              <a:t>файлове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9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Актуалността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29542"/>
            <a:ext cx="10058400" cy="35395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400" dirty="0" err="1"/>
              <a:t>Избрахме</a:t>
            </a:r>
            <a:r>
              <a:rPr lang="ru-RU" sz="2400" dirty="0"/>
              <a:t> </a:t>
            </a:r>
            <a:r>
              <a:rPr lang="ru-RU" sz="2400" dirty="0" err="1"/>
              <a:t>тази</a:t>
            </a:r>
            <a:r>
              <a:rPr lang="ru-RU" sz="2400" dirty="0"/>
              <a:t> тема </a:t>
            </a:r>
            <a:r>
              <a:rPr lang="ru-RU" sz="2400" dirty="0" err="1"/>
              <a:t>защото</a:t>
            </a:r>
            <a:r>
              <a:rPr lang="ru-RU" sz="2400" dirty="0"/>
              <a:t> </a:t>
            </a:r>
            <a:r>
              <a:rPr lang="ru-RU" sz="2400" dirty="0" err="1"/>
              <a:t>смятаме</a:t>
            </a:r>
            <a:r>
              <a:rPr lang="ru-RU" sz="2400" dirty="0"/>
              <a:t>, че </a:t>
            </a:r>
            <a:r>
              <a:rPr lang="ru-RU" sz="2400" dirty="0" err="1" smtClean="0"/>
              <a:t>досега</a:t>
            </a:r>
            <a:r>
              <a:rPr lang="ru-RU" sz="2400" dirty="0" smtClean="0"/>
              <a:t> </a:t>
            </a:r>
            <a:r>
              <a:rPr lang="ru-RU" sz="2400" dirty="0"/>
              <a:t>не </a:t>
            </a:r>
            <a:r>
              <a:rPr lang="ru-RU" sz="2400" dirty="0" err="1"/>
              <a:t>съществува</a:t>
            </a:r>
            <a:r>
              <a:rPr lang="ru-RU" sz="2400" dirty="0"/>
              <a:t> </a:t>
            </a:r>
            <a:r>
              <a:rPr lang="ru-RU" sz="2400" dirty="0" smtClean="0"/>
              <a:t>подобен </a:t>
            </a:r>
            <a:r>
              <a:rPr lang="ru-RU" sz="2400" dirty="0" err="1" smtClean="0"/>
              <a:t>структуриран</a:t>
            </a:r>
            <a:r>
              <a:rPr lang="ru-RU" sz="2400" dirty="0" smtClean="0"/>
              <a:t> по региони каталог с </a:t>
            </a:r>
            <a:r>
              <a:rPr lang="ru-RU" sz="2400" dirty="0" err="1"/>
              <a:t>българските</a:t>
            </a:r>
            <a:r>
              <a:rPr lang="ru-RU" sz="2400" dirty="0"/>
              <a:t> </a:t>
            </a:r>
            <a:r>
              <a:rPr lang="ru-RU" sz="2400" dirty="0" err="1"/>
              <a:t>язовири</a:t>
            </a:r>
            <a:r>
              <a:rPr lang="ru-RU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</a:t>
            </a:r>
            <a:r>
              <a:rPr lang="bg-BG" dirty="0" smtClean="0"/>
              <a:t>акъв проблем </a:t>
            </a:r>
            <a:r>
              <a:rPr lang="bg-BG" dirty="0"/>
              <a:t>решава проекта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62199"/>
            <a:ext cx="10058400" cy="350689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Проекта </a:t>
            </a:r>
            <a:r>
              <a:rPr lang="ru-RU" sz="2400" dirty="0" err="1" smtClean="0"/>
              <a:t>помага</a:t>
            </a:r>
            <a:r>
              <a:rPr lang="ru-RU" sz="2400" dirty="0" smtClean="0"/>
              <a:t>  да </a:t>
            </a:r>
            <a:r>
              <a:rPr lang="ru-RU" sz="2400" dirty="0" err="1" smtClean="0"/>
              <a:t>събере</a:t>
            </a:r>
            <a:r>
              <a:rPr lang="ru-RU" sz="2400" dirty="0" smtClean="0"/>
              <a:t> </a:t>
            </a:r>
            <a:r>
              <a:rPr lang="ru-RU" sz="2400" dirty="0" err="1" smtClean="0"/>
              <a:t>отделни</a:t>
            </a:r>
            <a:r>
              <a:rPr lang="ru-RU" sz="2400" dirty="0" smtClean="0"/>
              <a:t> </a:t>
            </a:r>
            <a:r>
              <a:rPr lang="ru-RU" sz="2400" dirty="0" err="1" smtClean="0"/>
              <a:t>язовири</a:t>
            </a:r>
            <a:r>
              <a:rPr lang="ru-RU" sz="2400" dirty="0" smtClean="0"/>
              <a:t> в </a:t>
            </a:r>
            <a:r>
              <a:rPr lang="ru-RU" sz="2400" dirty="0" err="1" smtClean="0"/>
              <a:t>България</a:t>
            </a:r>
            <a:r>
              <a:rPr lang="ru-RU" sz="2400" dirty="0" smtClean="0"/>
              <a:t> в един каталог. </a:t>
            </a:r>
            <a:r>
              <a:rPr lang="ru-RU" sz="2400" dirty="0"/>
              <a:t>С </a:t>
            </a:r>
            <a:r>
              <a:rPr lang="ru-RU" sz="2400" dirty="0" err="1"/>
              <a:t>неговата</a:t>
            </a:r>
            <a:r>
              <a:rPr lang="ru-RU" sz="2400" dirty="0"/>
              <a:t> </a:t>
            </a:r>
            <a:r>
              <a:rPr lang="ru-RU" sz="2400" dirty="0" err="1"/>
              <a:t>помощ</a:t>
            </a:r>
            <a:r>
              <a:rPr lang="ru-RU" sz="2400" dirty="0"/>
              <a:t> </a:t>
            </a:r>
            <a:r>
              <a:rPr lang="ru-RU" sz="2400" dirty="0" err="1"/>
              <a:t>всеки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да </a:t>
            </a:r>
            <a:r>
              <a:rPr lang="ru-RU" sz="2400" dirty="0" err="1"/>
              <a:t>сравнява</a:t>
            </a:r>
            <a:r>
              <a:rPr lang="ru-RU" sz="2400" dirty="0"/>
              <a:t> </a:t>
            </a:r>
            <a:r>
              <a:rPr lang="ru-RU" sz="2400" dirty="0" err="1"/>
              <a:t>язовири</a:t>
            </a:r>
            <a:r>
              <a:rPr lang="ru-RU" sz="2400" dirty="0"/>
              <a:t> по </a:t>
            </a:r>
            <a:r>
              <a:rPr lang="ru-RU" sz="2400" dirty="0" err="1"/>
              <a:t>лесен</a:t>
            </a:r>
            <a:r>
              <a:rPr lang="ru-RU" sz="2400" dirty="0"/>
              <a:t> и удобен начин и </a:t>
            </a:r>
            <a:r>
              <a:rPr lang="ru-RU" sz="2400" dirty="0" err="1"/>
              <a:t>бързо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да си </a:t>
            </a:r>
            <a:r>
              <a:rPr lang="ru-RU" sz="2400" dirty="0" err="1"/>
              <a:t>избере</a:t>
            </a:r>
            <a:r>
              <a:rPr lang="ru-RU" sz="2400" dirty="0"/>
              <a:t> любим </a:t>
            </a:r>
            <a:r>
              <a:rPr lang="ru-RU" sz="2400" dirty="0" err="1"/>
              <a:t>язовир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38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Файлове в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73086"/>
            <a:ext cx="10058400" cy="3496008"/>
          </a:xfrm>
        </p:spPr>
        <p:txBody>
          <a:bodyPr>
            <a:normAutofit/>
          </a:bodyPr>
          <a:lstStyle/>
          <a:p>
            <a:r>
              <a:rPr lang="en-US" sz="2400" dirty="0"/>
              <a:t>catalog.xml - </a:t>
            </a:r>
            <a:r>
              <a:rPr lang="bg-BG" sz="2400" dirty="0"/>
              <a:t>съдържа всичките данни за въведените </a:t>
            </a:r>
            <a:r>
              <a:rPr lang="bg-BG" sz="2400" dirty="0" smtClean="0"/>
              <a:t>язовири</a:t>
            </a:r>
          </a:p>
          <a:p>
            <a:r>
              <a:rPr lang="en-US" sz="2400" dirty="0" smtClean="0"/>
              <a:t>catalog.xsd </a:t>
            </a:r>
            <a:r>
              <a:rPr lang="en-US" sz="2400" dirty="0"/>
              <a:t>- </a:t>
            </a:r>
            <a:r>
              <a:rPr lang="bg-BG" sz="2400" dirty="0"/>
              <a:t>това е </a:t>
            </a:r>
            <a:r>
              <a:rPr lang="en-US" sz="2400" dirty="0"/>
              <a:t>Schema-</a:t>
            </a:r>
            <a:r>
              <a:rPr lang="bg-BG" sz="2400" dirty="0"/>
              <a:t>та, чрез която се подсигурява, че въведените в </a:t>
            </a:r>
            <a:r>
              <a:rPr lang="bg-BG" sz="2400" dirty="0" smtClean="0"/>
              <a:t>	</a:t>
            </a:r>
            <a:r>
              <a:rPr lang="en-US" sz="2400" dirty="0" smtClean="0"/>
              <a:t>xml-a </a:t>
            </a:r>
            <a:r>
              <a:rPr lang="bg-BG" sz="2400" dirty="0"/>
              <a:t>данни са въведени по стандартизиран </a:t>
            </a:r>
            <a:r>
              <a:rPr lang="bg-BG" sz="2400" dirty="0" smtClean="0"/>
              <a:t>начин </a:t>
            </a:r>
          </a:p>
          <a:p>
            <a:r>
              <a:rPr lang="en-US" sz="2400" dirty="0" smtClean="0"/>
              <a:t>catalog.xsl </a:t>
            </a:r>
            <a:r>
              <a:rPr lang="en-US" sz="2400" dirty="0"/>
              <a:t>- </a:t>
            </a:r>
            <a:r>
              <a:rPr lang="bg-BG" sz="2400" dirty="0"/>
              <a:t>трансформира </a:t>
            </a:r>
            <a:r>
              <a:rPr lang="en-US" sz="2400" dirty="0"/>
              <a:t>xml-</a:t>
            </a:r>
            <a:r>
              <a:rPr lang="bg-BG" sz="2400" dirty="0"/>
              <a:t>а в </a:t>
            </a:r>
            <a:r>
              <a:rPr lang="bg-BG" sz="2400" dirty="0" smtClean="0"/>
              <a:t>по-четим </a:t>
            </a:r>
            <a:r>
              <a:rPr lang="bg-BG" sz="2400" dirty="0"/>
              <a:t>вид </a:t>
            </a:r>
            <a:endParaRPr lang="bg-BG" sz="2400" dirty="0" smtClean="0"/>
          </a:p>
          <a:p>
            <a:r>
              <a:rPr lang="en-US" sz="2400" dirty="0" smtClean="0"/>
              <a:t>style.css </a:t>
            </a:r>
            <a:r>
              <a:rPr lang="en-US" sz="2400" dirty="0"/>
              <a:t>– </a:t>
            </a:r>
            <a:r>
              <a:rPr lang="bg-BG" sz="2400" dirty="0"/>
              <a:t>съдържа стилове, които правят таблица </a:t>
            </a:r>
            <a:r>
              <a:rPr lang="bg-BG" sz="2400" dirty="0" smtClean="0"/>
              <a:t>по-четима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6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185057"/>
            <a:ext cx="11745686" cy="5921829"/>
          </a:xfrm>
        </p:spPr>
      </p:pic>
    </p:spTree>
    <p:extLst>
      <p:ext uri="{BB962C8B-B14F-4D97-AF65-F5344CB8AC3E}">
        <p14:creationId xmlns:p14="http://schemas.microsoft.com/office/powerpoint/2010/main" val="32565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163769"/>
            <a:ext cx="11713029" cy="5986659"/>
          </a:xfrm>
        </p:spPr>
      </p:pic>
    </p:spTree>
    <p:extLst>
      <p:ext uri="{BB962C8B-B14F-4D97-AF65-F5344CB8AC3E}">
        <p14:creationId xmlns:p14="http://schemas.microsoft.com/office/powerpoint/2010/main" val="40591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222717"/>
            <a:ext cx="11691257" cy="5940188"/>
          </a:xfrm>
        </p:spPr>
      </p:pic>
    </p:spTree>
    <p:extLst>
      <p:ext uri="{BB962C8B-B14F-4D97-AF65-F5344CB8AC3E}">
        <p14:creationId xmlns:p14="http://schemas.microsoft.com/office/powerpoint/2010/main" val="34055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3"/>
            <a:ext cx="11680371" cy="5932714"/>
          </a:xfrm>
        </p:spPr>
      </p:pic>
    </p:spTree>
    <p:extLst>
      <p:ext uri="{BB962C8B-B14F-4D97-AF65-F5344CB8AC3E}">
        <p14:creationId xmlns:p14="http://schemas.microsoft.com/office/powerpoint/2010/main" val="39715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Работен процес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94856"/>
            <a:ext cx="10058400" cy="3474237"/>
          </a:xfrm>
        </p:spPr>
        <p:txBody>
          <a:bodyPr>
            <a:normAutofit/>
          </a:bodyPr>
          <a:lstStyle/>
          <a:p>
            <a:r>
              <a:rPr lang="ru-RU" sz="2400" dirty="0" err="1"/>
              <a:t>Данните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записани</a:t>
            </a:r>
            <a:r>
              <a:rPr lang="ru-RU" sz="2400" dirty="0"/>
              <a:t> в сatalog.xml. Чрез сatalog.xsl от </a:t>
            </a:r>
            <a:r>
              <a:rPr lang="ru-RU" sz="2400" dirty="0" err="1"/>
              <a:t>този</a:t>
            </a:r>
            <a:r>
              <a:rPr lang="ru-RU" sz="2400" dirty="0"/>
              <a:t> документ </a:t>
            </a:r>
            <a:r>
              <a:rPr lang="ru-RU" sz="2400" dirty="0" err="1"/>
              <a:t>може</a:t>
            </a:r>
            <a:r>
              <a:rPr lang="ru-RU" sz="2400" dirty="0"/>
              <a:t> да се </a:t>
            </a:r>
            <a:r>
              <a:rPr lang="ru-RU" sz="2400" dirty="0" err="1"/>
              <a:t>генерира</a:t>
            </a:r>
            <a:r>
              <a:rPr lang="ru-RU" sz="2400" dirty="0"/>
              <a:t> таблица, </a:t>
            </a:r>
            <a:r>
              <a:rPr lang="ru-RU" sz="2400" dirty="0" err="1"/>
              <a:t>която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да се </a:t>
            </a:r>
            <a:r>
              <a:rPr lang="ru-RU" sz="2400" dirty="0" err="1"/>
              <a:t>представи</a:t>
            </a:r>
            <a:r>
              <a:rPr lang="ru-RU" sz="2400" dirty="0"/>
              <a:t> в </a:t>
            </a:r>
            <a:r>
              <a:rPr lang="ru-RU" sz="2400" dirty="0" err="1"/>
              <a:t>браузър</a:t>
            </a:r>
            <a:r>
              <a:rPr lang="ru-RU" sz="2400" dirty="0"/>
              <a:t> чрез HTML. В </a:t>
            </a:r>
            <a:r>
              <a:rPr lang="ru-RU" sz="2400" dirty="0" err="1"/>
              <a:t>тази</a:t>
            </a:r>
            <a:r>
              <a:rPr lang="ru-RU" sz="2400" dirty="0"/>
              <a:t> таблица за </a:t>
            </a:r>
            <a:r>
              <a:rPr lang="ru-RU" sz="2400" dirty="0" err="1"/>
              <a:t>всеки</a:t>
            </a:r>
            <a:r>
              <a:rPr lang="ru-RU" sz="2400" dirty="0"/>
              <a:t> </a:t>
            </a:r>
            <a:r>
              <a:rPr lang="ru-RU" sz="2400" dirty="0" err="1"/>
              <a:t>запис</a:t>
            </a:r>
            <a:r>
              <a:rPr lang="ru-RU" sz="2400" dirty="0"/>
              <a:t> се </a:t>
            </a:r>
            <a:r>
              <a:rPr lang="ru-RU" sz="2400" dirty="0" err="1"/>
              <a:t>показват</a:t>
            </a:r>
            <a:r>
              <a:rPr lang="ru-RU" sz="2400" dirty="0"/>
              <a:t>: регион, в </a:t>
            </a:r>
            <a:r>
              <a:rPr lang="ru-RU" sz="2400" dirty="0" err="1"/>
              <a:t>който</a:t>
            </a:r>
            <a:r>
              <a:rPr lang="ru-RU" sz="2400" dirty="0"/>
              <a:t> се </a:t>
            </a:r>
            <a:r>
              <a:rPr lang="ru-RU" sz="2400" dirty="0" err="1"/>
              <a:t>намира</a:t>
            </a:r>
            <a:r>
              <a:rPr lang="ru-RU" sz="2400" dirty="0"/>
              <a:t> </a:t>
            </a:r>
            <a:r>
              <a:rPr lang="ru-RU" sz="2400" dirty="0" err="1"/>
              <a:t>язовир</a:t>
            </a:r>
            <a:r>
              <a:rPr lang="ru-RU" sz="2400" dirty="0"/>
              <a:t>, година на </a:t>
            </a:r>
            <a:r>
              <a:rPr lang="ru-RU" sz="2400" dirty="0" err="1"/>
              <a:t>създаване</a:t>
            </a:r>
            <a:r>
              <a:rPr lang="ru-RU" sz="2400" dirty="0"/>
              <a:t>, тип на </a:t>
            </a:r>
            <a:r>
              <a:rPr lang="ru-RU" sz="2400" dirty="0" err="1"/>
              <a:t>язовир</a:t>
            </a:r>
            <a:r>
              <a:rPr lang="ru-RU" sz="2400" dirty="0"/>
              <a:t>, </a:t>
            </a:r>
            <a:r>
              <a:rPr lang="ru-RU" sz="2400" dirty="0" err="1"/>
              <a:t>обем</a:t>
            </a:r>
            <a:r>
              <a:rPr lang="ru-RU" sz="2400" dirty="0"/>
              <a:t> на </a:t>
            </a:r>
            <a:r>
              <a:rPr lang="ru-RU" sz="2400" dirty="0" err="1"/>
              <a:t>язовир</a:t>
            </a:r>
            <a:r>
              <a:rPr lang="ru-RU" sz="2400" dirty="0"/>
              <a:t>, </a:t>
            </a:r>
            <a:r>
              <a:rPr lang="ru-RU" sz="2400" dirty="0" err="1"/>
              <a:t>име</a:t>
            </a:r>
            <a:r>
              <a:rPr lang="ru-RU" sz="2400" dirty="0"/>
              <a:t> на </a:t>
            </a:r>
            <a:r>
              <a:rPr lang="ru-RU" sz="2400" dirty="0" err="1"/>
              <a:t>язовир</a:t>
            </a:r>
            <a:r>
              <a:rPr lang="ru-RU" sz="2400" dirty="0"/>
              <a:t>, до </a:t>
            </a:r>
            <a:r>
              <a:rPr lang="ru-RU" sz="2400" dirty="0" err="1"/>
              <a:t>какъв</a:t>
            </a:r>
            <a:r>
              <a:rPr lang="ru-RU" sz="2400" dirty="0"/>
              <a:t> регион се </a:t>
            </a:r>
            <a:r>
              <a:rPr lang="ru-RU" sz="2400" dirty="0" err="1"/>
              <a:t>отнася</a:t>
            </a:r>
            <a:r>
              <a:rPr lang="ru-RU" sz="2400" dirty="0"/>
              <a:t> и номер на снимка. </a:t>
            </a:r>
            <a:r>
              <a:rPr lang="ru-RU" sz="2400" dirty="0" err="1"/>
              <a:t>Използвахме</a:t>
            </a:r>
            <a:r>
              <a:rPr lang="ru-RU" sz="2400" dirty="0"/>
              <a:t>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</a:t>
            </a:r>
            <a:r>
              <a:rPr lang="ru-RU" sz="2400" dirty="0" err="1"/>
              <a:t>Code</a:t>
            </a:r>
            <a:r>
              <a:rPr lang="ru-RU" sz="2400" dirty="0"/>
              <a:t> за </a:t>
            </a:r>
            <a:r>
              <a:rPr lang="ru-RU" sz="2400" dirty="0" err="1"/>
              <a:t>създаване</a:t>
            </a:r>
            <a:r>
              <a:rPr lang="ru-RU" sz="2400" dirty="0"/>
              <a:t> на XSL-то и за </a:t>
            </a:r>
            <a:r>
              <a:rPr lang="ru-RU" sz="2400" dirty="0" err="1"/>
              <a:t>валидация</a:t>
            </a:r>
            <a:r>
              <a:rPr lang="ru-RU" sz="2400" dirty="0"/>
              <a:t> на </a:t>
            </a:r>
            <a:r>
              <a:rPr lang="ru-RU" sz="2400" dirty="0" err="1"/>
              <a:t>xml</a:t>
            </a:r>
            <a:r>
              <a:rPr lang="ru-RU" sz="2400" dirty="0"/>
              <a:t>-a чрез </a:t>
            </a:r>
            <a:r>
              <a:rPr lang="ru-RU" sz="2400" dirty="0" err="1"/>
              <a:t>Schema</a:t>
            </a:r>
            <a:r>
              <a:rPr lang="ru-RU" sz="2400" dirty="0"/>
              <a:t>-та. </a:t>
            </a:r>
            <a:endParaRPr lang="ru-RU" sz="2400" dirty="0" smtClean="0"/>
          </a:p>
          <a:p>
            <a:r>
              <a:rPr lang="ru-RU" sz="2400" dirty="0" smtClean="0"/>
              <a:t>Уникален идентификатор на </a:t>
            </a:r>
            <a:r>
              <a:rPr lang="ru-RU" sz="2400" dirty="0" err="1" smtClean="0"/>
              <a:t>елемент</a:t>
            </a:r>
            <a:r>
              <a:rPr lang="ru-RU" sz="2400" dirty="0" smtClean="0"/>
              <a:t> </a:t>
            </a:r>
            <a:r>
              <a:rPr lang="en-US" sz="2400" dirty="0" smtClean="0"/>
              <a:t>&lt;Region&gt;</a:t>
            </a:r>
            <a:r>
              <a:rPr lang="ru-RU" sz="2400" dirty="0" smtClean="0"/>
              <a:t> </a:t>
            </a:r>
            <a:r>
              <a:rPr lang="ru-RU" sz="2400" dirty="0" err="1"/>
              <a:t>свързва</a:t>
            </a:r>
            <a:r>
              <a:rPr lang="ru-RU" sz="2400" dirty="0"/>
              <a:t> </a:t>
            </a:r>
            <a:r>
              <a:rPr lang="ru-RU" sz="2400" dirty="0" smtClean="0"/>
              <a:t>регион и </a:t>
            </a:r>
            <a:r>
              <a:rPr lang="ru-RU" sz="2400" dirty="0" err="1"/>
              <a:t>язовир</a:t>
            </a:r>
            <a:r>
              <a:rPr lang="ru-RU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15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268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Презентация на тема «Католог на язовирите в България»    Предмет: XML технологии за семантичен Уеб</vt:lpstr>
      <vt:lpstr>Актуалността</vt:lpstr>
      <vt:lpstr>Какъв проблем решава проекта </vt:lpstr>
      <vt:lpstr>Файлове в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Работен процес</vt:lpstr>
      <vt:lpstr>Получения каталог       Резултатите са сортирани по колона “Capacity”.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тема «Католог на язовирите в България»   Предмет: XML технологии за семантичен Уеб</dc:title>
  <dc:creator>Karabadzhak Bohdan</dc:creator>
  <cp:lastModifiedBy>Karabadzhak Bohdan</cp:lastModifiedBy>
  <cp:revision>38</cp:revision>
  <dcterms:created xsi:type="dcterms:W3CDTF">2020-01-14T21:33:46Z</dcterms:created>
  <dcterms:modified xsi:type="dcterms:W3CDTF">2020-01-14T22:48:00Z</dcterms:modified>
</cp:coreProperties>
</file>