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1FCD4-6249-4C07-B254-A1F0BA5E1531}" v="581" dt="2023-04-05T05:53:22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6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8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4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8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7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7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0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5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6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2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910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3E481EF0-574B-C752-C45A-418E5CF7D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35" r="9085" b="18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>
                <a:solidFill>
                  <a:srgbClr val="FFFFFF"/>
                </a:solidFill>
              </a:rPr>
              <a:t>Project</a:t>
            </a:r>
            <a:br>
              <a:rPr lang="ro-RO" dirty="0">
                <a:solidFill>
                  <a:srgbClr val="FFFFFF"/>
                </a:solidFill>
              </a:rPr>
            </a:br>
            <a:r>
              <a:rPr lang="ro-RO" dirty="0" err="1">
                <a:solidFill>
                  <a:srgbClr val="FFFFFF"/>
                </a:solidFill>
              </a:rPr>
              <a:t>Discoverty</a:t>
            </a:r>
            <a:br>
              <a:rPr lang="ro-RO" dirty="0">
                <a:solidFill>
                  <a:srgbClr val="FFFFFF"/>
                </a:solidFill>
              </a:rPr>
            </a:br>
            <a:r>
              <a:rPr lang="ro-RO" sz="2000" dirty="0">
                <a:solidFill>
                  <a:srgbClr val="FFFFFF"/>
                </a:solidFill>
              </a:rPr>
              <a:t>(</a:t>
            </a:r>
            <a:r>
              <a:rPr lang="ro-RO" sz="2000" dirty="0" err="1">
                <a:solidFill>
                  <a:srgbClr val="FFFFFF"/>
                </a:solidFill>
              </a:rPr>
              <a:t>A.k.a</a:t>
            </a:r>
            <a:r>
              <a:rPr lang="ro-RO" sz="2000" dirty="0">
                <a:solidFill>
                  <a:srgbClr val="FFFFFF"/>
                </a:solidFill>
              </a:rPr>
              <a:t> </a:t>
            </a:r>
            <a:r>
              <a:rPr lang="ro-RO" sz="2000" dirty="0" err="1">
                <a:solidFill>
                  <a:srgbClr val="FFFFFF"/>
                </a:solidFill>
              </a:rPr>
              <a:t>tHE</a:t>
            </a:r>
            <a:r>
              <a:rPr lang="ro-RO" sz="2000" dirty="0">
                <a:solidFill>
                  <a:srgbClr val="FFFFFF"/>
                </a:solidFill>
              </a:rPr>
              <a:t> </a:t>
            </a:r>
            <a:r>
              <a:rPr lang="ro-RO" sz="2000" dirty="0" err="1">
                <a:solidFill>
                  <a:srgbClr val="FFFFFF"/>
                </a:solidFill>
              </a:rPr>
              <a:t>bLORG</a:t>
            </a:r>
            <a:r>
              <a:rPr lang="ro-RO" sz="2000" dirty="0">
                <a:solidFill>
                  <a:srgbClr val="FFFFFF"/>
                </a:solidFill>
              </a:rPr>
              <a:t> </a:t>
            </a:r>
            <a:r>
              <a:rPr lang="ro-RO" sz="2000" dirty="0" err="1">
                <a:solidFill>
                  <a:srgbClr val="FFFFFF"/>
                </a:solidFill>
              </a:rPr>
              <a:t>hUNT</a:t>
            </a:r>
            <a:r>
              <a:rPr lang="ro-RO" sz="20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610542" y="3188773"/>
            <a:ext cx="3359384" cy="2695560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rgbClr val="FFFFFF">
                    <a:alpha val="75000"/>
                  </a:srgbClr>
                </a:solidFill>
              </a:rPr>
              <a:t>Membrii ECHPEI:</a:t>
            </a:r>
          </a:p>
          <a:p>
            <a:r>
              <a:rPr lang="ro-RO" dirty="0">
                <a:solidFill>
                  <a:srgbClr val="FFFFFF">
                    <a:alpha val="75000"/>
                  </a:srgbClr>
                </a:solidFill>
              </a:rPr>
              <a:t>CHITIGA ALEXANDRU GABRIEL(DESIGN)</a:t>
            </a:r>
          </a:p>
          <a:p>
            <a:r>
              <a:rPr lang="ro-RO" dirty="0">
                <a:solidFill>
                  <a:srgbClr val="FFFFFF">
                    <a:alpha val="75000"/>
                  </a:srgbClr>
                </a:solidFill>
              </a:rPr>
              <a:t>BENEA VASILE(MUZICA/PREZENTARE)</a:t>
            </a:r>
          </a:p>
          <a:p>
            <a:r>
              <a:rPr lang="ro-RO" dirty="0">
                <a:solidFill>
                  <a:srgbClr val="FFFFFF">
                    <a:alpha val="75000"/>
                  </a:srgbClr>
                </a:solidFill>
              </a:rPr>
              <a:t>CHIRILA STEFAN(Main CODER/</a:t>
            </a:r>
            <a:r>
              <a:rPr lang="ro-RO" dirty="0" err="1">
                <a:solidFill>
                  <a:srgbClr val="FFFFFF">
                    <a:alpha val="75000"/>
                  </a:srgbClr>
                </a:solidFill>
              </a:rPr>
              <a:t>Level</a:t>
            </a:r>
            <a:r>
              <a:rPr lang="ro-RO" dirty="0">
                <a:solidFill>
                  <a:srgbClr val="FFFFFF">
                    <a:alpha val="75000"/>
                  </a:srgbClr>
                </a:solidFill>
              </a:rPr>
              <a:t> Logic)</a:t>
            </a:r>
          </a:p>
        </p:txBody>
      </p:sp>
      <p:pic>
        <p:nvPicPr>
          <p:cNvPr id="6" name="Imagine 6" descr="O imagine care conține cană&#10;&#10;Descriere generată automat">
            <a:extLst>
              <a:ext uri="{FF2B5EF4-FFF2-40B4-BE49-F238E27FC236}">
                <a16:creationId xmlns:a16="http://schemas.microsoft.com/office/drawing/2014/main" id="{1797AE1A-47D8-D5A7-F76E-79467ED7B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450" y="1783116"/>
            <a:ext cx="2772362" cy="2614435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15FA3E3A-F34E-780B-081D-E4ECD7F3B8F5}"/>
              </a:ext>
            </a:extLst>
          </p:cNvPr>
          <p:cNvSpPr txBox="1"/>
          <p:nvPr/>
        </p:nvSpPr>
        <p:spPr>
          <a:xfrm>
            <a:off x="6802916" y="4489373"/>
            <a:ext cx="2726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cap="all" dirty="0">
                <a:solidFill>
                  <a:srgbClr val="FFFFFF"/>
                </a:solidFill>
                <a:latin typeface="Franklin Gothic Demi"/>
              </a:rPr>
              <a:t>THE BLORG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8D37180-3282-74E5-DEC9-FE66F9C8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o-RO">
                <a:solidFill>
                  <a:schemeClr val="tx2"/>
                </a:solidFill>
              </a:rPr>
              <a:t>WHO ARE THE BLORG?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B184563-A18C-BEB2-20AB-D31E252C0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 lnSpcReduction="10000"/>
          </a:bodyPr>
          <a:lstStyle/>
          <a:p>
            <a:pPr marL="305435" indent="-305435">
              <a:lnSpc>
                <a:spcPct val="100000"/>
              </a:lnSpc>
            </a:pP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In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very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distant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past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Blorg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were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living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alone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unnamed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in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vast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jungles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of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Blorg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prime.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Eventually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these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nameless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primitives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gain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sentience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built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a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rudimentary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civilization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This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civilization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was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hollow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without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purpose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as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blorg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went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about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their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days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wandering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aimlessly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in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search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of a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purpose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. But on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one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fateful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day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they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received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strange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radio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transmissions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from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a distant star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system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What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their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flagellum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heard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shook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them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core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. The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sounds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of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friends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movies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culture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music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-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things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Blorg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had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dreamed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of for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eons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After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finally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understanding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what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their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species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had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been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missing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all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along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Blorg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took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their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names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from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these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awe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inspiring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transmissions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went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out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into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stars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in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search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of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these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so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called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"</a:t>
            </a:r>
            <a:r>
              <a:rPr lang="ro-RO" sz="1600" b="1" u="sng" dirty="0" err="1">
                <a:solidFill>
                  <a:schemeClr val="tx2"/>
                </a:solidFill>
                <a:ea typeface="+mn-lt"/>
                <a:cs typeface="+mn-lt"/>
              </a:rPr>
              <a:t>friends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". The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Blorg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using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this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discovery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as a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purpose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of living,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had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set out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stars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hoping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one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day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they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can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source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of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these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messages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brought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purpose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into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their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lives.This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where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our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robot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Kyle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comes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in ,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he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was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sent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on a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mission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by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his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creators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Blorg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find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chemeClr val="tx2"/>
                </a:solidFill>
                <a:ea typeface="+mn-lt"/>
                <a:cs typeface="+mn-lt"/>
              </a:rPr>
              <a:t>this</a:t>
            </a:r>
            <a:r>
              <a:rPr lang="ro-RO" sz="1600" dirty="0">
                <a:solidFill>
                  <a:schemeClr val="tx2"/>
                </a:solidFill>
                <a:ea typeface="+mn-lt"/>
                <a:cs typeface="+mn-lt"/>
              </a:rPr>
              <a:t> "</a:t>
            </a:r>
            <a:r>
              <a:rPr lang="ro-RO" sz="1600" b="1" u="sng" dirty="0" err="1">
                <a:solidFill>
                  <a:schemeClr val="tx2"/>
                </a:solidFill>
                <a:ea typeface="+mn-lt"/>
                <a:cs typeface="+mn-lt"/>
              </a:rPr>
              <a:t>fri</a:t>
            </a:r>
            <a:r>
              <a:rPr lang="ro-RO" sz="1400" b="1" u="sng" dirty="0" err="1">
                <a:solidFill>
                  <a:schemeClr val="tx2"/>
                </a:solidFill>
                <a:ea typeface="+mn-lt"/>
                <a:cs typeface="+mn-lt"/>
              </a:rPr>
              <a:t>ends</a:t>
            </a:r>
            <a:r>
              <a:rPr lang="ro-RO" sz="1400" dirty="0">
                <a:solidFill>
                  <a:schemeClr val="tx2"/>
                </a:solidFill>
                <a:ea typeface="+mn-lt"/>
                <a:cs typeface="+mn-lt"/>
              </a:rPr>
              <a:t>".</a:t>
            </a:r>
            <a:endParaRPr lang="ro-RO" sz="1400" dirty="0">
              <a:solidFill>
                <a:schemeClr val="tx2"/>
              </a:solidFill>
            </a:endParaRPr>
          </a:p>
        </p:txBody>
      </p:sp>
      <p:pic>
        <p:nvPicPr>
          <p:cNvPr id="18" name="Picture 17" descr="The planet earth taken from the outer space">
            <a:extLst>
              <a:ext uri="{FF2B5EF4-FFF2-40B4-BE49-F238E27FC236}">
                <a16:creationId xmlns:a16="http://schemas.microsoft.com/office/drawing/2014/main" id="{596FA8E7-4189-3095-D33F-B822CE416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00" r="9" b="9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ckmate in a chess game">
            <a:extLst>
              <a:ext uri="{FF2B5EF4-FFF2-40B4-BE49-F238E27FC236}">
                <a16:creationId xmlns:a16="http://schemas.microsoft.com/office/drawing/2014/main" id="{48678A83-921F-0434-F8BD-B1249A0FD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78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849057"/>
            <a:ext cx="3703320" cy="9499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012371"/>
            <a:ext cx="3702134" cy="4202862"/>
          </a:xfrm>
          <a:prstGeom prst="rect">
            <a:avLst/>
          </a:prstGeom>
          <a:solidFill>
            <a:schemeClr val="bg1">
              <a:alpha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3DD3F47-E5B2-E808-DBB7-A3F03255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227" y="1153886"/>
            <a:ext cx="3374265" cy="9713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o-RO" sz="2400">
                <a:solidFill>
                  <a:schemeClr val="tx1"/>
                </a:solidFill>
              </a:rPr>
              <a:t>THE SCOPE OF THE GAME: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98C7B1E-4419-FBEB-3683-CAACBD9B1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26" y="2266683"/>
            <a:ext cx="3374265" cy="2704562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/>
            <a:r>
              <a:rPr lang="ro-RO" sz="1600" dirty="0"/>
              <a:t>In acest joc gol-</a:t>
            </a:r>
            <a:r>
              <a:rPr lang="ro-RO" sz="1600" dirty="0" err="1"/>
              <a:t>ul</a:t>
            </a:r>
            <a:r>
              <a:rPr lang="ro-RO" sz="1600" dirty="0"/>
              <a:t> nostru ca si </a:t>
            </a:r>
            <a:r>
              <a:rPr lang="ro-RO" sz="1600" dirty="0" err="1"/>
              <a:t>jucator</a:t>
            </a:r>
            <a:r>
              <a:rPr lang="ro-RO" sz="1600" dirty="0"/>
              <a:t> este de-a </a:t>
            </a:r>
            <a:r>
              <a:rPr lang="ro-RO" sz="1600" dirty="0" err="1"/>
              <a:t>il</a:t>
            </a:r>
            <a:r>
              <a:rPr lang="ro-RO" sz="1600" dirty="0"/>
              <a:t> ghida pe </a:t>
            </a:r>
            <a:r>
              <a:rPr lang="ro-RO" sz="1600" dirty="0" err="1"/>
              <a:t>Kayl</a:t>
            </a:r>
            <a:r>
              <a:rPr lang="ro-RO" sz="1600" dirty="0"/>
              <a:t> in </a:t>
            </a:r>
            <a:r>
              <a:rPr lang="ro-RO" sz="1600" dirty="0" err="1"/>
              <a:t>calatoria</a:t>
            </a:r>
            <a:r>
              <a:rPr lang="ro-RO" sz="1600" dirty="0"/>
              <a:t> lui de a </a:t>
            </a:r>
            <a:r>
              <a:rPr lang="ro-RO" sz="1600" dirty="0" err="1"/>
              <a:t>gasi</a:t>
            </a:r>
            <a:r>
              <a:rPr lang="ro-RO" sz="1600" dirty="0"/>
              <a:t> prieteni pentru </a:t>
            </a:r>
            <a:r>
              <a:rPr lang="ro-RO" sz="1600" dirty="0" err="1"/>
              <a:t>Blorgi</a:t>
            </a:r>
            <a:endParaRPr lang="ro-RO" sz="1600" dirty="0"/>
          </a:p>
        </p:txBody>
      </p:sp>
      <p:pic>
        <p:nvPicPr>
          <p:cNvPr id="4" name="Imagine 5">
            <a:extLst>
              <a:ext uri="{FF2B5EF4-FFF2-40B4-BE49-F238E27FC236}">
                <a16:creationId xmlns:a16="http://schemas.microsoft.com/office/drawing/2014/main" id="{0F8306CC-271E-B635-B487-4E4EECD68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155" y="1011884"/>
            <a:ext cx="742950" cy="1428750"/>
          </a:xfrm>
          <a:prstGeom prst="rect">
            <a:avLst/>
          </a:prstGeom>
        </p:spPr>
      </p:pic>
      <p:pic>
        <p:nvPicPr>
          <p:cNvPr id="6" name="Imagine 6">
            <a:extLst>
              <a:ext uri="{FF2B5EF4-FFF2-40B4-BE49-F238E27FC236}">
                <a16:creationId xmlns:a16="http://schemas.microsoft.com/office/drawing/2014/main" id="{307BBD75-3DEB-B77A-4536-E6A187CF4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188" y="1030817"/>
            <a:ext cx="809625" cy="1409700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FA36D12A-A271-A5CA-1946-5567E478223E}"/>
              </a:ext>
            </a:extLst>
          </p:cNvPr>
          <p:cNvSpPr txBox="1"/>
          <p:nvPr/>
        </p:nvSpPr>
        <p:spPr>
          <a:xfrm>
            <a:off x="5032963" y="2521185"/>
            <a:ext cx="6961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dirty="0" err="1"/>
              <a:t>Kyle</a:t>
            </a:r>
            <a:endParaRPr lang="ro-RO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B0F94F4E-8707-814C-42EF-6A6436A758C7}"/>
              </a:ext>
            </a:extLst>
          </p:cNvPr>
          <p:cNvSpPr txBox="1"/>
          <p:nvPr/>
        </p:nvSpPr>
        <p:spPr>
          <a:xfrm>
            <a:off x="10536296" y="2539999"/>
            <a:ext cx="7808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dirty="0"/>
              <a:t>Gol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0117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ree darts on bullseye">
            <a:extLst>
              <a:ext uri="{FF2B5EF4-FFF2-40B4-BE49-F238E27FC236}">
                <a16:creationId xmlns:a16="http://schemas.microsoft.com/office/drawing/2014/main" id="{F6D7A68C-284E-605E-B96F-43058335F8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068" r="-2" b="42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5DC88617-F2D8-A098-42B0-51A302E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6136705" cy="1023207"/>
          </a:xfrm>
        </p:spPr>
        <p:txBody>
          <a:bodyPr>
            <a:normAutofit/>
          </a:bodyPr>
          <a:lstStyle/>
          <a:p>
            <a:r>
              <a:rPr lang="ro-RO">
                <a:solidFill>
                  <a:schemeClr val="tx1"/>
                </a:solidFill>
              </a:rPr>
              <a:t>The selling pointS of the game: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54206E3-A115-D04A-3A39-3002AE9B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4701825" cy="3678303"/>
          </a:xfrm>
        </p:spPr>
        <p:txBody>
          <a:bodyPr>
            <a:normAutofit/>
          </a:bodyPr>
          <a:lstStyle/>
          <a:p>
            <a:pPr marL="305435" indent="-305435"/>
            <a:r>
              <a:rPr lang="ro-RO" dirty="0"/>
              <a:t>Complexitatea nivelelor/designul acestora</a:t>
            </a:r>
          </a:p>
          <a:p>
            <a:pPr marL="305435" indent="-305435"/>
            <a:r>
              <a:rPr lang="ro-RO" dirty="0" err="1"/>
              <a:t>Soundtrack-ul</a:t>
            </a:r>
            <a:r>
              <a:rPr lang="ro-RO" dirty="0"/>
              <a:t> genial</a:t>
            </a:r>
          </a:p>
          <a:p>
            <a:pPr marL="305435" indent="-305435"/>
            <a:r>
              <a:rPr lang="ro-RO" dirty="0"/>
              <a:t>Hand </a:t>
            </a:r>
            <a:r>
              <a:rPr lang="ro-RO" dirty="0" err="1"/>
              <a:t>Crafted</a:t>
            </a:r>
            <a:r>
              <a:rPr lang="ro-RO" dirty="0"/>
              <a:t> </a:t>
            </a:r>
            <a:r>
              <a:rPr lang="ro-RO" dirty="0" err="1"/>
              <a:t>Art</a:t>
            </a:r>
            <a:r>
              <a:rPr lang="ro-RO" dirty="0"/>
              <a:t>(majoritatea cazurilor)</a:t>
            </a:r>
          </a:p>
        </p:txBody>
      </p:sp>
      <p:pic>
        <p:nvPicPr>
          <p:cNvPr id="4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8F742A72-684B-E47B-3B88-CA020C064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04" y="3363496"/>
            <a:ext cx="2743200" cy="808341"/>
          </a:xfrm>
          <a:prstGeom prst="rect">
            <a:avLst/>
          </a:prstGeom>
        </p:spPr>
      </p:pic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BB35F79A-5B78-9BF9-6C88-5D23454B2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096" y="1925285"/>
            <a:ext cx="1352550" cy="2245430"/>
          </a:xfrm>
          <a:prstGeom prst="rect">
            <a:avLst/>
          </a:prstGeom>
        </p:spPr>
      </p:pic>
      <p:pic>
        <p:nvPicPr>
          <p:cNvPr id="7" name="Imagine 7" descr="O imagine care conține de interior, lumină reflectorului&#10;&#10;Descriere generată automat">
            <a:extLst>
              <a:ext uri="{FF2B5EF4-FFF2-40B4-BE49-F238E27FC236}">
                <a16:creationId xmlns:a16="http://schemas.microsoft.com/office/drawing/2014/main" id="{5E984CCF-5132-FAC0-FED0-A038314AE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104" y="1922446"/>
            <a:ext cx="2743200" cy="13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31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0A8D07A-C9C4-34DA-3655-EE163B46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CONCLUSION: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41DEF7E-2296-2098-C38C-0E7933DE8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715" y="4502576"/>
            <a:ext cx="7574507" cy="16409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5400" cap="all" dirty="0">
                <a:solidFill>
                  <a:srgbClr val="FFFFFF"/>
                </a:solidFill>
                <a:ea typeface="+mn-lt"/>
                <a:cs typeface="+mn-lt"/>
              </a:rPr>
              <a:t>TRUST ME BRO!JUST BUY THE GAME!!!</a:t>
            </a:r>
            <a:endParaRPr lang="ro-RO" sz="5400" dirty="0"/>
          </a:p>
        </p:txBody>
      </p:sp>
    </p:spTree>
    <p:extLst>
      <p:ext uri="{BB962C8B-B14F-4D97-AF65-F5344CB8AC3E}">
        <p14:creationId xmlns:p14="http://schemas.microsoft.com/office/powerpoint/2010/main" val="21739998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5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5</vt:i4>
      </vt:variant>
    </vt:vector>
  </HeadingPairs>
  <TitlesOfParts>
    <vt:vector size="6" baseType="lpstr">
      <vt:lpstr>DividendVTI</vt:lpstr>
      <vt:lpstr>Project Discoverty (A.k.a tHE bLORG hUNT)</vt:lpstr>
      <vt:lpstr>WHO ARE THE BLORG?</vt:lpstr>
      <vt:lpstr>THE SCOPE OF THE GAME:</vt:lpstr>
      <vt:lpstr>The selling pointS of the game:</vt:lpstr>
      <vt:lpstr>IN 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157</cp:revision>
  <dcterms:created xsi:type="dcterms:W3CDTF">2023-04-05T05:18:20Z</dcterms:created>
  <dcterms:modified xsi:type="dcterms:W3CDTF">2023-04-05T05:53:57Z</dcterms:modified>
</cp:coreProperties>
</file>