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3" r:id="rId3"/>
    <p:sldMasterId id="2147483675" r:id="rId4"/>
    <p:sldMasterId id="2147483688" r:id="rId5"/>
    <p:sldMasterId id="2147483704" r:id="rId6"/>
    <p:sldMasterId id="2147483707" r:id="rId7"/>
    <p:sldMasterId id="2147483711" r:id="rId8"/>
  </p:sldMasterIdLst>
  <p:notesMasterIdLst>
    <p:notesMasterId r:id="rId14"/>
  </p:notesMasterIdLst>
  <p:handoutMasterIdLst>
    <p:handoutMasterId r:id="rId75"/>
  </p:handoutMasterIdLst>
  <p:sldIdLst>
    <p:sldId id="479" r:id="rId9"/>
    <p:sldId id="415" r:id="rId10"/>
    <p:sldId id="676" r:id="rId11"/>
    <p:sldId id="659" r:id="rId12"/>
    <p:sldId id="660" r:id="rId13"/>
    <p:sldId id="661" r:id="rId15"/>
    <p:sldId id="665" r:id="rId16"/>
    <p:sldId id="666" r:id="rId17"/>
    <p:sldId id="667" r:id="rId18"/>
    <p:sldId id="664" r:id="rId19"/>
    <p:sldId id="671" r:id="rId20"/>
    <p:sldId id="678" r:id="rId21"/>
    <p:sldId id="663" r:id="rId22"/>
    <p:sldId id="670" r:id="rId23"/>
    <p:sldId id="669" r:id="rId24"/>
    <p:sldId id="677" r:id="rId25"/>
    <p:sldId id="653" r:id="rId26"/>
    <p:sldId id="656" r:id="rId27"/>
    <p:sldId id="672" r:id="rId28"/>
    <p:sldId id="673" r:id="rId29"/>
    <p:sldId id="674" r:id="rId30"/>
    <p:sldId id="675" r:id="rId31"/>
    <p:sldId id="657" r:id="rId32"/>
    <p:sldId id="680" r:id="rId33"/>
    <p:sldId id="530" r:id="rId34"/>
    <p:sldId id="715" r:id="rId35"/>
    <p:sldId id="716" r:id="rId36"/>
    <p:sldId id="718" r:id="rId37"/>
    <p:sldId id="719" r:id="rId38"/>
    <p:sldId id="717" r:id="rId39"/>
    <p:sldId id="720" r:id="rId40"/>
    <p:sldId id="721" r:id="rId41"/>
    <p:sldId id="682" r:id="rId42"/>
    <p:sldId id="683" r:id="rId43"/>
    <p:sldId id="684" r:id="rId44"/>
    <p:sldId id="685" r:id="rId45"/>
    <p:sldId id="686" r:id="rId46"/>
    <p:sldId id="687" r:id="rId47"/>
    <p:sldId id="688" r:id="rId48"/>
    <p:sldId id="689" r:id="rId49"/>
    <p:sldId id="690" r:id="rId50"/>
    <p:sldId id="691" r:id="rId51"/>
    <p:sldId id="692" r:id="rId52"/>
    <p:sldId id="693" r:id="rId53"/>
    <p:sldId id="694" r:id="rId54"/>
    <p:sldId id="695" r:id="rId55"/>
    <p:sldId id="696" r:id="rId56"/>
    <p:sldId id="697" r:id="rId57"/>
    <p:sldId id="698" r:id="rId58"/>
    <p:sldId id="699" r:id="rId59"/>
    <p:sldId id="700" r:id="rId60"/>
    <p:sldId id="701" r:id="rId61"/>
    <p:sldId id="702" r:id="rId62"/>
    <p:sldId id="703" r:id="rId63"/>
    <p:sldId id="704" r:id="rId64"/>
    <p:sldId id="705" r:id="rId65"/>
    <p:sldId id="706" r:id="rId66"/>
    <p:sldId id="707" r:id="rId67"/>
    <p:sldId id="708" r:id="rId68"/>
    <p:sldId id="709" r:id="rId69"/>
    <p:sldId id="710" r:id="rId70"/>
    <p:sldId id="711" r:id="rId71"/>
    <p:sldId id="712" r:id="rId72"/>
    <p:sldId id="713" r:id="rId73"/>
    <p:sldId id="714" r:id="rId74"/>
  </p:sldIdLst>
  <p:sldSz cx="9144000" cy="6858000" type="screen4x3"/>
  <p:notesSz cx="6858000" cy="9144000"/>
  <p:defaultTextStyle>
    <a:defPPr>
      <a:defRPr lang="en-US"/>
    </a:defPPr>
    <a:lvl1pPr algn="l" rtl="0" eaLnBrk="0" fontAlgn="base" hangingPunct="0">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3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6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33CC"/>
    <a:srgbClr val="FF00FF"/>
    <a:srgbClr val="E4F82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9" autoAdjust="0"/>
    <p:restoredTop sz="83193" autoAdjust="0"/>
  </p:normalViewPr>
  <p:slideViewPr>
    <p:cSldViewPr>
      <p:cViewPr varScale="1">
        <p:scale>
          <a:sx n="49" d="100"/>
          <a:sy n="49" d="100"/>
        </p:scale>
        <p:origin x="1382" y="41"/>
      </p:cViewPr>
      <p:guideLst>
        <p:guide orient="horz" pos="2160"/>
        <p:guide pos="2879"/>
      </p:guideLst>
    </p:cSldViewPr>
  </p:slideViewPr>
  <p:notesTextViewPr>
    <p:cViewPr>
      <p:scale>
        <a:sx n="100" d="100"/>
        <a:sy n="100" d="100"/>
      </p:scale>
      <p:origin x="0" y="0"/>
    </p:cViewPr>
  </p:notesTextViewPr>
  <p:sorterViewPr>
    <p:cViewPr>
      <p:scale>
        <a:sx n="120" d="100"/>
        <a:sy n="120" d="100"/>
      </p:scale>
      <p:origin x="0" y="0"/>
    </p:cViewPr>
  </p:sorterViewPr>
  <p:notesViewPr>
    <p:cSldViewPr>
      <p:cViewPr varScale="1">
        <p:scale>
          <a:sx n="58" d="100"/>
          <a:sy n="58" d="100"/>
        </p:scale>
        <p:origin x="-26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9" Type="http://schemas.openxmlformats.org/officeDocument/2006/relationships/commentAuthors" Target="commentAuthors.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notesMaster" Target="notesMasters/notesMaster1.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6B9A8F0-FD03-4A42-B399-DD1847CF3B9C}" type="doc">
      <dgm:prSet loTypeId="urn:microsoft.com/office/officeart/2009/3/layout/StepUpProcess" loCatId="process" qsTypeId="urn:microsoft.com/office/officeart/2005/8/quickstyle/simple1" qsCatId="simple" csTypeId="urn:microsoft.com/office/officeart/2005/8/colors/accent1_2" csCatId="accent1" phldr="0"/>
      <dgm:spPr/>
      <dgm:t>
        <a:bodyPr/>
        <a:p>
          <a:endParaRPr lang="zh-CN" altLang="en-US"/>
        </a:p>
      </dgm:t>
    </dgm:pt>
    <dgm:pt modelId="{6BD16D8A-5653-4713-A20F-D0BDA852D54F}">
      <dgm:prSet phldrT="[文本]" phldr="0" custT="0"/>
      <dgm:spPr/>
      <dgm:t>
        <a:bodyPr vert="horz" wrap="square"/>
        <a:p>
          <a:pPr>
            <a:lnSpc>
              <a:spcPct val="100000"/>
            </a:lnSpc>
            <a:spcBef>
              <a:spcPct val="0"/>
            </a:spcBef>
            <a:spcAft>
              <a:spcPct val="35000"/>
            </a:spcAft>
          </a:pPr>
          <a:r>
            <a:rPr lang="zh-CN" altLang="en-US"/>
            <a:t>关键信息基础设施安全</a:t>
          </a:r>
          <a:r>
            <a:rPr lang="zh-CN" altLang="en-US"/>
            <a:t/>
          </a:r>
          <a:endParaRPr lang="zh-CN" altLang="en-US"/>
        </a:p>
      </dgm:t>
    </dgm:pt>
    <dgm:pt modelId="{BA930810-751F-4A79-8FB0-11E4409DC6E9}" cxnId="{04462E99-5F9C-4DDB-8091-2788CEA851A7}" type="parTrans">
      <dgm:prSet/>
      <dgm:spPr/>
      <dgm:t>
        <a:bodyPr/>
        <a:p>
          <a:endParaRPr lang="zh-CN" altLang="en-US"/>
        </a:p>
      </dgm:t>
    </dgm:pt>
    <dgm:pt modelId="{C8BA2AF4-FE08-4CC9-B85D-A33B6D14188C}" cxnId="{04462E99-5F9C-4DDB-8091-2788CEA851A7}" type="sibTrans">
      <dgm:prSet/>
      <dgm:spPr/>
      <dgm:t>
        <a:bodyPr/>
        <a:p>
          <a:endParaRPr lang="zh-CN" altLang="en-US"/>
        </a:p>
      </dgm:t>
    </dgm:pt>
    <dgm:pt modelId="{1FCF0387-0431-424F-8912-B70996C7CAD2}">
      <dgm:prSet phldrT="[文本]" phldr="0" custT="0"/>
      <dgm:spPr/>
      <dgm:t>
        <a:bodyPr vert="horz" wrap="square"/>
        <a:p>
          <a:pPr>
            <a:lnSpc>
              <a:spcPct val="100000"/>
            </a:lnSpc>
            <a:spcBef>
              <a:spcPct val="0"/>
            </a:spcBef>
            <a:spcAft>
              <a:spcPct val="35000"/>
            </a:spcAft>
          </a:pPr>
          <a:r>
            <a:rPr lang="zh-CN" altLang="en-US"/>
            <a:t>数据安全</a:t>
          </a:r>
          <a:r>
            <a:rPr lang="zh-CN" altLang="en-US"/>
            <a:t/>
          </a:r>
          <a:endParaRPr lang="zh-CN" altLang="en-US"/>
        </a:p>
      </dgm:t>
    </dgm:pt>
    <dgm:pt modelId="{21A66327-93DC-4FD4-AE8A-8F24FCE05CDE}" cxnId="{306E3504-48C5-4801-8D6B-F117368E554D}" type="parTrans">
      <dgm:prSet/>
      <dgm:spPr/>
      <dgm:t>
        <a:bodyPr/>
        <a:p>
          <a:endParaRPr lang="zh-CN" altLang="en-US"/>
        </a:p>
      </dgm:t>
    </dgm:pt>
    <dgm:pt modelId="{1ACD84AE-35B3-4501-8CB5-7896D190196E}" cxnId="{306E3504-48C5-4801-8D6B-F117368E554D}" type="sibTrans">
      <dgm:prSet/>
      <dgm:spPr/>
      <dgm:t>
        <a:bodyPr/>
        <a:p>
          <a:endParaRPr lang="zh-CN" altLang="en-US"/>
        </a:p>
      </dgm:t>
    </dgm:pt>
    <dgm:pt modelId="{FE0953B8-219F-448F-96B3-4A0C1E3EC459}">
      <dgm:prSet phldrT="[文本]" phldr="0" custT="0"/>
      <dgm:spPr/>
      <dgm:t>
        <a:bodyPr vert="horz" wrap="square"/>
        <a:p>
          <a:pPr>
            <a:lnSpc>
              <a:spcPct val="100000"/>
            </a:lnSpc>
            <a:spcBef>
              <a:spcPct val="0"/>
            </a:spcBef>
            <a:spcAft>
              <a:spcPct val="35000"/>
            </a:spcAft>
          </a:pPr>
          <a:r>
            <a:rPr lang="zh-CN" altLang="en-US"/>
            <a:t>业务连续性安全</a:t>
          </a:r>
          <a:r>
            <a:rPr lang="zh-CN" altLang="en-US"/>
            <a:t/>
          </a:r>
          <a:endParaRPr lang="zh-CN" altLang="en-US"/>
        </a:p>
      </dgm:t>
    </dgm:pt>
    <dgm:pt modelId="{5707F94D-B8B5-466C-96D1-E1A9A5D090C9}" cxnId="{163A3DF9-0C52-4F36-9ADA-6EA96E8706B6}" type="parTrans">
      <dgm:prSet/>
      <dgm:spPr/>
      <dgm:t>
        <a:bodyPr/>
        <a:p>
          <a:endParaRPr lang="zh-CN" altLang="en-US"/>
        </a:p>
      </dgm:t>
    </dgm:pt>
    <dgm:pt modelId="{6CF96CC3-3A72-4D0C-9B21-8FD30484CA44}" cxnId="{163A3DF9-0C52-4F36-9ADA-6EA96E8706B6}" type="sibTrans">
      <dgm:prSet/>
      <dgm:spPr/>
      <dgm:t>
        <a:bodyPr/>
        <a:p>
          <a:endParaRPr lang="zh-CN" altLang="en-US"/>
        </a:p>
      </dgm:t>
    </dgm:pt>
    <dgm:pt modelId="{4D5455E5-2654-4D69-AA25-2525B0A24FDD}">
      <dgm:prSet/>
      <dgm:spPr/>
      <dgm:t>
        <a:bodyPr/>
        <a:p>
          <a:endParaRPr altLang="en-US"/>
        </a:p>
      </dgm:t>
    </dgm:pt>
    <dgm:pt modelId="{80338C0A-48BC-4CFB-9708-8F16FBD6A3D2}" cxnId="{8210A6B4-9816-4CCE-BF05-778AB72A5E24}" type="parTrans">
      <dgm:prSet/>
      <dgm:spPr/>
    </dgm:pt>
    <dgm:pt modelId="{52CC62F1-5FE8-46AE-9881-C8C4F49FC6F5}" cxnId="{8210A6B4-9816-4CCE-BF05-778AB72A5E24}" type="sibTrans">
      <dgm:prSet/>
      <dgm:spPr/>
    </dgm:pt>
    <dgm:pt modelId="{57B3B4BC-558A-45ED-BC85-7A2E481D7CDC}">
      <dgm:prSet/>
      <dgm:spPr/>
      <dgm:t>
        <a:bodyPr/>
        <a:p>
          <a:endParaRPr altLang="en-US"/>
        </a:p>
      </dgm:t>
    </dgm:pt>
    <dgm:pt modelId="{E1782CFC-9ABD-4247-BE29-89812338D6C4}" cxnId="{792AA843-F704-41BD-B737-90980CF3C310}" type="parTrans">
      <dgm:prSet/>
      <dgm:spPr/>
    </dgm:pt>
    <dgm:pt modelId="{36F2B17A-90E6-4159-8692-C468C606C0EA}" cxnId="{792AA843-F704-41BD-B737-90980CF3C310}" type="sibTrans">
      <dgm:prSet/>
      <dgm:spPr/>
    </dgm:pt>
    <dgm:pt modelId="{26682B4D-98F1-4918-8BA4-E9BACFF69973}" type="pres">
      <dgm:prSet presAssocID="{16B9A8F0-FD03-4A42-B399-DD1847CF3B9C}" presName="rootnode" presStyleCnt="0">
        <dgm:presLayoutVars>
          <dgm:chMax/>
          <dgm:chPref/>
          <dgm:dir/>
          <dgm:animLvl val="lvl"/>
        </dgm:presLayoutVars>
      </dgm:prSet>
      <dgm:spPr/>
    </dgm:pt>
    <dgm:pt modelId="{9515C203-8BD5-407E-8585-653A8CA012A0}" type="pres">
      <dgm:prSet presAssocID="{6BD16D8A-5653-4713-A20F-D0BDA852D54F}" presName="composite" presStyleCnt="0"/>
      <dgm:spPr/>
    </dgm:pt>
    <dgm:pt modelId="{E45BFA90-D338-4867-B192-9BF5C62A40B7}" type="pres">
      <dgm:prSet presAssocID="{6BD16D8A-5653-4713-A20F-D0BDA852D54F}" presName="LShape" presStyleLbl="alignNode1" presStyleIdx="0" presStyleCnt="9"/>
      <dgm:spPr/>
    </dgm:pt>
    <dgm:pt modelId="{84F24978-831E-41A8-A919-9DF3159D95B3}" type="pres">
      <dgm:prSet presAssocID="{6BD16D8A-5653-4713-A20F-D0BDA852D54F}" presName="ParentText" presStyleLbl="revTx" presStyleIdx="0" presStyleCnt="5">
        <dgm:presLayoutVars>
          <dgm:chMax val="0"/>
          <dgm:chPref val="0"/>
          <dgm:bulletEnabled val="1"/>
        </dgm:presLayoutVars>
      </dgm:prSet>
      <dgm:spPr/>
    </dgm:pt>
    <dgm:pt modelId="{61A5B80A-01D5-4349-A5BB-33A20E744C6C}" type="pres">
      <dgm:prSet presAssocID="{6BD16D8A-5653-4713-A20F-D0BDA852D54F}" presName="Triangle" presStyleLbl="alignNode1" presStyleIdx="1" presStyleCnt="9"/>
      <dgm:spPr/>
    </dgm:pt>
    <dgm:pt modelId="{FFE52942-E586-4843-BD0B-117C9B932463}" type="pres">
      <dgm:prSet presAssocID="{C8BA2AF4-FE08-4CC9-B85D-A33B6D14188C}" presName="sibTrans" presStyleCnt="0"/>
      <dgm:spPr/>
    </dgm:pt>
    <dgm:pt modelId="{082D2D2D-6BC2-4A1D-90D7-527C7BFBB016}" type="pres">
      <dgm:prSet presAssocID="{C8BA2AF4-FE08-4CC9-B85D-A33B6D14188C}" presName="space" presStyleCnt="0"/>
      <dgm:spPr/>
    </dgm:pt>
    <dgm:pt modelId="{CD2B0587-425B-4323-83E6-BADEF0A365FB}" type="pres">
      <dgm:prSet presAssocID="{1FCF0387-0431-424F-8912-B70996C7CAD2}" presName="composite" presStyleCnt="0"/>
      <dgm:spPr/>
    </dgm:pt>
    <dgm:pt modelId="{D804A231-4617-491C-9766-3FC53C39479E}" type="pres">
      <dgm:prSet presAssocID="{1FCF0387-0431-424F-8912-B70996C7CAD2}" presName="LShape" presStyleLbl="alignNode1" presStyleIdx="2" presStyleCnt="9"/>
      <dgm:spPr/>
    </dgm:pt>
    <dgm:pt modelId="{BC31EB00-2A90-4CCF-B82C-4A7025E8535A}" type="pres">
      <dgm:prSet presAssocID="{1FCF0387-0431-424F-8912-B70996C7CAD2}" presName="ParentText" presStyleLbl="revTx" presStyleIdx="1" presStyleCnt="5">
        <dgm:presLayoutVars>
          <dgm:chMax val="0"/>
          <dgm:chPref val="0"/>
          <dgm:bulletEnabled val="1"/>
        </dgm:presLayoutVars>
      </dgm:prSet>
      <dgm:spPr/>
    </dgm:pt>
    <dgm:pt modelId="{619850C3-35E4-43A9-841E-37DE8E695D93}" type="pres">
      <dgm:prSet presAssocID="{1FCF0387-0431-424F-8912-B70996C7CAD2}" presName="Triangle" presStyleLbl="alignNode1" presStyleIdx="3" presStyleCnt="9"/>
      <dgm:spPr/>
    </dgm:pt>
    <dgm:pt modelId="{814AEBBB-BEC6-4360-9A83-36178B73197B}" type="pres">
      <dgm:prSet presAssocID="{1ACD84AE-35B3-4501-8CB5-7896D190196E}" presName="sibTrans" presStyleCnt="0"/>
      <dgm:spPr/>
    </dgm:pt>
    <dgm:pt modelId="{56EBBF49-9546-4DF1-8A8B-2CCFC0AAEB8A}" type="pres">
      <dgm:prSet presAssocID="{1ACD84AE-35B3-4501-8CB5-7896D190196E}" presName="space" presStyleCnt="0"/>
      <dgm:spPr/>
    </dgm:pt>
    <dgm:pt modelId="{F1BDA1DE-7774-41D4-B6CC-EA34BFE0E1F6}" type="pres">
      <dgm:prSet presAssocID="{FE0953B8-219F-448F-96B3-4A0C1E3EC459}" presName="composite" presStyleCnt="0"/>
      <dgm:spPr/>
    </dgm:pt>
    <dgm:pt modelId="{B12A881D-D55E-4ECD-AEB2-4F5DF5258573}" type="pres">
      <dgm:prSet presAssocID="{FE0953B8-219F-448F-96B3-4A0C1E3EC459}" presName="LShape" presStyleLbl="alignNode1" presStyleIdx="4" presStyleCnt="9"/>
      <dgm:spPr/>
    </dgm:pt>
    <dgm:pt modelId="{D1EE6131-7DC5-43B3-95B0-5EA645B87141}" type="pres">
      <dgm:prSet presAssocID="{FE0953B8-219F-448F-96B3-4A0C1E3EC459}" presName="ParentText" presStyleLbl="revTx" presStyleIdx="2" presStyleCnt="5">
        <dgm:presLayoutVars>
          <dgm:chMax val="0"/>
          <dgm:chPref val="0"/>
          <dgm:bulletEnabled val="1"/>
        </dgm:presLayoutVars>
      </dgm:prSet>
      <dgm:spPr/>
    </dgm:pt>
    <dgm:pt modelId="{CEB6C2EA-A333-4206-A862-FB880411837C}" type="pres">
      <dgm:prSet presAssocID="{FE0953B8-219F-448F-96B3-4A0C1E3EC459}" presName="Triangle" presStyleLbl="alignNode1" presStyleIdx="5" presStyleCnt="9"/>
      <dgm:spPr/>
    </dgm:pt>
    <dgm:pt modelId="{884B8B91-30E2-429C-943C-EFA335322A8C}" type="pres">
      <dgm:prSet presAssocID="{6CF96CC3-3A72-4D0C-9B21-8FD30484CA44}" presName="sibTrans" presStyleCnt="0"/>
      <dgm:spPr/>
    </dgm:pt>
    <dgm:pt modelId="{70CD625D-C371-40A6-87B1-1E0E662FDDE7}" type="pres">
      <dgm:prSet presAssocID="{6CF96CC3-3A72-4D0C-9B21-8FD30484CA44}" presName="space" presStyleCnt="0"/>
      <dgm:spPr/>
    </dgm:pt>
    <dgm:pt modelId="{82AB1283-DA58-4355-A50B-C4CB5A163477}" type="pres">
      <dgm:prSet presAssocID="{4D5455E5-2654-4D69-AA25-2525B0A24FDD}" presName="composite" presStyleCnt="0"/>
      <dgm:spPr/>
    </dgm:pt>
    <dgm:pt modelId="{D577DB80-A7EB-429F-93B4-01E77D113E60}" type="pres">
      <dgm:prSet presAssocID="{4D5455E5-2654-4D69-AA25-2525B0A24FDD}" presName="LShape" presStyleLbl="alignNode1" presStyleIdx="6" presStyleCnt="9"/>
      <dgm:spPr/>
    </dgm:pt>
    <dgm:pt modelId="{CEB8B1BE-1045-4A64-8495-FF3B6FF09243}" type="pres">
      <dgm:prSet presAssocID="{4D5455E5-2654-4D69-AA25-2525B0A24FDD}" presName="ParentText" presStyleLbl="revTx" presStyleIdx="3" presStyleCnt="5">
        <dgm:presLayoutVars>
          <dgm:chMax val="0"/>
          <dgm:chPref val="0"/>
          <dgm:bulletEnabled val="1"/>
        </dgm:presLayoutVars>
      </dgm:prSet>
      <dgm:spPr/>
    </dgm:pt>
    <dgm:pt modelId="{055D1B6A-8019-4148-B9EA-9D1A5F736006}" type="pres">
      <dgm:prSet presAssocID="{4D5455E5-2654-4D69-AA25-2525B0A24FDD}" presName="Triangle" presStyleLbl="alignNode1" presStyleIdx="7" presStyleCnt="9"/>
      <dgm:spPr/>
    </dgm:pt>
    <dgm:pt modelId="{525DB2B6-46EA-4FB0-9B3F-DA35C635BBB2}" type="pres">
      <dgm:prSet presAssocID="{52CC62F1-5FE8-46AE-9881-C8C4F49FC6F5}" presName="sibTrans" presStyleCnt="0"/>
      <dgm:spPr/>
    </dgm:pt>
    <dgm:pt modelId="{F5E1B610-7F4B-46EE-B380-02335E41C391}" type="pres">
      <dgm:prSet presAssocID="{52CC62F1-5FE8-46AE-9881-C8C4F49FC6F5}" presName="space" presStyleCnt="0"/>
      <dgm:spPr/>
    </dgm:pt>
    <dgm:pt modelId="{A411A341-51FC-4087-AE02-9EBDE1EA1A03}" type="pres">
      <dgm:prSet presAssocID="{57B3B4BC-558A-45ED-BC85-7A2E481D7CDC}" presName="composite" presStyleCnt="0"/>
      <dgm:spPr/>
    </dgm:pt>
    <dgm:pt modelId="{BE58792A-BE00-4A0D-A823-BD4643591437}" type="pres">
      <dgm:prSet presAssocID="{57B3B4BC-558A-45ED-BC85-7A2E481D7CDC}" presName="LShape" presStyleLbl="alignNode1" presStyleIdx="8" presStyleCnt="9"/>
      <dgm:spPr/>
    </dgm:pt>
    <dgm:pt modelId="{18BC9306-C901-4237-86B4-98CB8F7D1194}" type="pres">
      <dgm:prSet presAssocID="{57B3B4BC-558A-45ED-BC85-7A2E481D7CDC}" presName="ParentText" presStyleLbl="revTx" presStyleIdx="4" presStyleCnt="5">
        <dgm:presLayoutVars>
          <dgm:chMax val="0"/>
          <dgm:chPref val="0"/>
          <dgm:bulletEnabled val="1"/>
        </dgm:presLayoutVars>
      </dgm:prSet>
      <dgm:spPr/>
    </dgm:pt>
  </dgm:ptLst>
  <dgm:cxnLst>
    <dgm:cxn modelId="{04462E99-5F9C-4DDB-8091-2788CEA851A7}" srcId="{16B9A8F0-FD03-4A42-B399-DD1847CF3B9C}" destId="{6BD16D8A-5653-4713-A20F-D0BDA852D54F}" srcOrd="0" destOrd="0" parTransId="{BA930810-751F-4A79-8FB0-11E4409DC6E9}" sibTransId="{C8BA2AF4-FE08-4CC9-B85D-A33B6D14188C}"/>
    <dgm:cxn modelId="{306E3504-48C5-4801-8D6B-F117368E554D}" srcId="{16B9A8F0-FD03-4A42-B399-DD1847CF3B9C}" destId="{1FCF0387-0431-424F-8912-B70996C7CAD2}" srcOrd="1" destOrd="0" parTransId="{21A66327-93DC-4FD4-AE8A-8F24FCE05CDE}" sibTransId="{1ACD84AE-35B3-4501-8CB5-7896D190196E}"/>
    <dgm:cxn modelId="{163A3DF9-0C52-4F36-9ADA-6EA96E8706B6}" srcId="{16B9A8F0-FD03-4A42-B399-DD1847CF3B9C}" destId="{FE0953B8-219F-448F-96B3-4A0C1E3EC459}" srcOrd="2" destOrd="0" parTransId="{5707F94D-B8B5-466C-96D1-E1A9A5D090C9}" sibTransId="{6CF96CC3-3A72-4D0C-9B21-8FD30484CA44}"/>
    <dgm:cxn modelId="{8210A6B4-9816-4CCE-BF05-778AB72A5E24}" srcId="{16B9A8F0-FD03-4A42-B399-DD1847CF3B9C}" destId="{4D5455E5-2654-4D69-AA25-2525B0A24FDD}" srcOrd="3" destOrd="0" parTransId="{80338C0A-48BC-4CFB-9708-8F16FBD6A3D2}" sibTransId="{52CC62F1-5FE8-46AE-9881-C8C4F49FC6F5}"/>
    <dgm:cxn modelId="{792AA843-F704-41BD-B737-90980CF3C310}" srcId="{16B9A8F0-FD03-4A42-B399-DD1847CF3B9C}" destId="{57B3B4BC-558A-45ED-BC85-7A2E481D7CDC}" srcOrd="4" destOrd="0" parTransId="{E1782CFC-9ABD-4247-BE29-89812338D6C4}" sibTransId="{36F2B17A-90E6-4159-8692-C468C606C0EA}"/>
    <dgm:cxn modelId="{92BAA39C-2698-4FA9-8604-3449B04E438C}" type="presOf" srcId="{16B9A8F0-FD03-4A42-B399-DD1847CF3B9C}" destId="{26682B4D-98F1-4918-8BA4-E9BACFF69973}" srcOrd="0" destOrd="0" presId="urn:microsoft.com/office/officeart/2009/3/layout/StepUpProcess"/>
    <dgm:cxn modelId="{6476D747-D616-48D0-AEC7-058CEA2523F0}" type="presParOf" srcId="{26682B4D-98F1-4918-8BA4-E9BACFF69973}" destId="{9515C203-8BD5-407E-8585-653A8CA012A0}" srcOrd="0" destOrd="0" presId="urn:microsoft.com/office/officeart/2009/3/layout/StepUpProcess"/>
    <dgm:cxn modelId="{784CD442-6720-4662-A5F3-B720C1929C79}" type="presParOf" srcId="{9515C203-8BD5-407E-8585-653A8CA012A0}" destId="{E45BFA90-D338-4867-B192-9BF5C62A40B7}" srcOrd="0" destOrd="0" presId="urn:microsoft.com/office/officeart/2009/3/layout/StepUpProcess"/>
    <dgm:cxn modelId="{F061FF75-D4BA-4BAD-B674-E74A261DC064}" type="presParOf" srcId="{9515C203-8BD5-407E-8585-653A8CA012A0}" destId="{84F24978-831E-41A8-A919-9DF3159D95B3}" srcOrd="1" destOrd="0" presId="urn:microsoft.com/office/officeart/2009/3/layout/StepUpProcess"/>
    <dgm:cxn modelId="{F8111366-D189-4734-9863-6EE4A828A773}" type="presOf" srcId="{6BD16D8A-5653-4713-A20F-D0BDA852D54F}" destId="{84F24978-831E-41A8-A919-9DF3159D95B3}" srcOrd="0" destOrd="0" presId="urn:microsoft.com/office/officeart/2009/3/layout/StepUpProcess"/>
    <dgm:cxn modelId="{BC40F964-779D-4293-8072-D8F424430EB4}" type="presParOf" srcId="{9515C203-8BD5-407E-8585-653A8CA012A0}" destId="{61A5B80A-01D5-4349-A5BB-33A20E744C6C}" srcOrd="2" destOrd="0" presId="urn:microsoft.com/office/officeart/2009/3/layout/StepUpProcess"/>
    <dgm:cxn modelId="{D8AC2C6F-E769-4750-B66A-48B1FA8E17A9}" type="presParOf" srcId="{26682B4D-98F1-4918-8BA4-E9BACFF69973}" destId="{FFE52942-E586-4843-BD0B-117C9B932463}" srcOrd="1" destOrd="0" presId="urn:microsoft.com/office/officeart/2009/3/layout/StepUpProcess"/>
    <dgm:cxn modelId="{66092C7D-DA2A-4E8B-A4F5-0CC686CEDF69}" type="presParOf" srcId="{FFE52942-E586-4843-BD0B-117C9B932463}" destId="{082D2D2D-6BC2-4A1D-90D7-527C7BFBB016}" srcOrd="0" destOrd="1" presId="urn:microsoft.com/office/officeart/2009/3/layout/StepUpProcess"/>
    <dgm:cxn modelId="{83F9C37D-A55B-4446-934E-1D93A033EEEF}" type="presParOf" srcId="{26682B4D-98F1-4918-8BA4-E9BACFF69973}" destId="{CD2B0587-425B-4323-83E6-BADEF0A365FB}" srcOrd="2" destOrd="0" presId="urn:microsoft.com/office/officeart/2009/3/layout/StepUpProcess"/>
    <dgm:cxn modelId="{66E1D14F-1C27-41DF-BB38-82B14B69400C}" type="presParOf" srcId="{CD2B0587-425B-4323-83E6-BADEF0A365FB}" destId="{D804A231-4617-491C-9766-3FC53C39479E}" srcOrd="0" destOrd="2" presId="urn:microsoft.com/office/officeart/2009/3/layout/StepUpProcess"/>
    <dgm:cxn modelId="{AFF0FDF2-3C84-4F46-9FD9-487DDDF95767}" type="presParOf" srcId="{CD2B0587-425B-4323-83E6-BADEF0A365FB}" destId="{BC31EB00-2A90-4CCF-B82C-4A7025E8535A}" srcOrd="1" destOrd="2" presId="urn:microsoft.com/office/officeart/2009/3/layout/StepUpProcess"/>
    <dgm:cxn modelId="{AB8E0FEC-8FD0-47D8-BF17-694891317B0B}" type="presOf" srcId="{1FCF0387-0431-424F-8912-B70996C7CAD2}" destId="{BC31EB00-2A90-4CCF-B82C-4A7025E8535A}" srcOrd="0" destOrd="0" presId="urn:microsoft.com/office/officeart/2009/3/layout/StepUpProcess"/>
    <dgm:cxn modelId="{1A15CD81-712B-4798-9B72-F0ACAEFC2744}" type="presParOf" srcId="{CD2B0587-425B-4323-83E6-BADEF0A365FB}" destId="{619850C3-35E4-43A9-841E-37DE8E695D93}" srcOrd="2" destOrd="2" presId="urn:microsoft.com/office/officeart/2009/3/layout/StepUpProcess"/>
    <dgm:cxn modelId="{74B444AB-F49B-411D-AF86-13905CFB6569}" type="presParOf" srcId="{26682B4D-98F1-4918-8BA4-E9BACFF69973}" destId="{814AEBBB-BEC6-4360-9A83-36178B73197B}" srcOrd="3" destOrd="0" presId="urn:microsoft.com/office/officeart/2009/3/layout/StepUpProcess"/>
    <dgm:cxn modelId="{71DFC6B5-FE24-4A90-9246-F13221F17563}" type="presParOf" srcId="{814AEBBB-BEC6-4360-9A83-36178B73197B}" destId="{56EBBF49-9546-4DF1-8A8B-2CCFC0AAEB8A}" srcOrd="0" destOrd="3" presId="urn:microsoft.com/office/officeart/2009/3/layout/StepUpProcess"/>
    <dgm:cxn modelId="{6BCF2156-C06D-41FD-A95D-BEE2C42CCA26}" type="presParOf" srcId="{26682B4D-98F1-4918-8BA4-E9BACFF69973}" destId="{F1BDA1DE-7774-41D4-B6CC-EA34BFE0E1F6}" srcOrd="4" destOrd="0" presId="urn:microsoft.com/office/officeart/2009/3/layout/StepUpProcess"/>
    <dgm:cxn modelId="{BC2468A4-6052-4288-9127-DD4059DABB0B}" type="presParOf" srcId="{F1BDA1DE-7774-41D4-B6CC-EA34BFE0E1F6}" destId="{B12A881D-D55E-4ECD-AEB2-4F5DF5258573}" srcOrd="0" destOrd="4" presId="urn:microsoft.com/office/officeart/2009/3/layout/StepUpProcess"/>
    <dgm:cxn modelId="{DEC2C75B-175E-4CE0-AD8E-9E6E5FCDE596}" type="presParOf" srcId="{F1BDA1DE-7774-41D4-B6CC-EA34BFE0E1F6}" destId="{D1EE6131-7DC5-43B3-95B0-5EA645B87141}" srcOrd="1" destOrd="4" presId="urn:microsoft.com/office/officeart/2009/3/layout/StepUpProcess"/>
    <dgm:cxn modelId="{C5CB946F-6E7E-41E6-A12F-228C6449EA3D}" type="presOf" srcId="{FE0953B8-219F-448F-96B3-4A0C1E3EC459}" destId="{D1EE6131-7DC5-43B3-95B0-5EA645B87141}" srcOrd="0" destOrd="0" presId="urn:microsoft.com/office/officeart/2009/3/layout/StepUpProcess"/>
    <dgm:cxn modelId="{738D50F9-1693-4A5C-90AB-244745C1E5E9}" type="presParOf" srcId="{F1BDA1DE-7774-41D4-B6CC-EA34BFE0E1F6}" destId="{CEB6C2EA-A333-4206-A862-FB880411837C}" srcOrd="2" destOrd="4" presId="urn:microsoft.com/office/officeart/2009/3/layout/StepUpProcess"/>
    <dgm:cxn modelId="{20E9B5B2-F840-42B5-91A1-0314B04D8DEA}" type="presParOf" srcId="{26682B4D-98F1-4918-8BA4-E9BACFF69973}" destId="{884B8B91-30E2-429C-943C-EFA335322A8C}" srcOrd="5" destOrd="0" presId="urn:microsoft.com/office/officeart/2009/3/layout/StepUpProcess"/>
    <dgm:cxn modelId="{5C2D0C9E-EBB2-4582-BBC3-5231D415B283}" type="presParOf" srcId="{884B8B91-30E2-429C-943C-EFA335322A8C}" destId="{70CD625D-C371-40A6-87B1-1E0E662FDDE7}" srcOrd="0" destOrd="5" presId="urn:microsoft.com/office/officeart/2009/3/layout/StepUpProcess"/>
    <dgm:cxn modelId="{834C5719-FFF4-43A8-8CDF-0E0ABAB46106}" type="presParOf" srcId="{26682B4D-98F1-4918-8BA4-E9BACFF69973}" destId="{82AB1283-DA58-4355-A50B-C4CB5A163477}" srcOrd="6" destOrd="0" presId="urn:microsoft.com/office/officeart/2009/3/layout/StepUpProcess"/>
    <dgm:cxn modelId="{6C30B13B-A343-408B-AB84-E7E68489DB9C}" type="presParOf" srcId="{82AB1283-DA58-4355-A50B-C4CB5A163477}" destId="{D577DB80-A7EB-429F-93B4-01E77D113E60}" srcOrd="0" destOrd="6" presId="urn:microsoft.com/office/officeart/2009/3/layout/StepUpProcess"/>
    <dgm:cxn modelId="{476EEB83-A6AA-4BB1-963F-D637FB81241A}" type="presParOf" srcId="{82AB1283-DA58-4355-A50B-C4CB5A163477}" destId="{CEB8B1BE-1045-4A64-8495-FF3B6FF09243}" srcOrd="1" destOrd="6" presId="urn:microsoft.com/office/officeart/2009/3/layout/StepUpProcess"/>
    <dgm:cxn modelId="{463B5D1F-0265-4130-A8DD-2FF51562C925}" type="presOf" srcId="{4D5455E5-2654-4D69-AA25-2525B0A24FDD}" destId="{CEB8B1BE-1045-4A64-8495-FF3B6FF09243}" srcOrd="0" destOrd="0" presId="urn:microsoft.com/office/officeart/2009/3/layout/StepUpProcess"/>
    <dgm:cxn modelId="{BCB79C87-2A19-4873-9A7C-81D2173E1524}" type="presParOf" srcId="{82AB1283-DA58-4355-A50B-C4CB5A163477}" destId="{055D1B6A-8019-4148-B9EA-9D1A5F736006}" srcOrd="2" destOrd="6" presId="urn:microsoft.com/office/officeart/2009/3/layout/StepUpProcess"/>
    <dgm:cxn modelId="{D282F412-D162-4EFD-B927-BAA1A6856577}" type="presParOf" srcId="{26682B4D-98F1-4918-8BA4-E9BACFF69973}" destId="{525DB2B6-46EA-4FB0-9B3F-DA35C635BBB2}" srcOrd="7" destOrd="0" presId="urn:microsoft.com/office/officeart/2009/3/layout/StepUpProcess"/>
    <dgm:cxn modelId="{4071732A-2CB2-476C-A17A-3BC0B6544AC0}" type="presParOf" srcId="{525DB2B6-46EA-4FB0-9B3F-DA35C635BBB2}" destId="{F5E1B610-7F4B-46EE-B380-02335E41C391}" srcOrd="0" destOrd="7" presId="urn:microsoft.com/office/officeart/2009/3/layout/StepUpProcess"/>
    <dgm:cxn modelId="{0E36B512-93BC-4815-8171-060FE8C896E1}" type="presParOf" srcId="{26682B4D-98F1-4918-8BA4-E9BACFF69973}" destId="{A411A341-51FC-4087-AE02-9EBDE1EA1A03}" srcOrd="8" destOrd="0" presId="urn:microsoft.com/office/officeart/2009/3/layout/StepUpProcess"/>
    <dgm:cxn modelId="{A26AD65B-50A1-4FA5-8FAF-8E37E87BD62B}" type="presParOf" srcId="{A411A341-51FC-4087-AE02-9EBDE1EA1A03}" destId="{BE58792A-BE00-4A0D-A823-BD4643591437}" srcOrd="0" destOrd="8" presId="urn:microsoft.com/office/officeart/2009/3/layout/StepUpProcess"/>
    <dgm:cxn modelId="{A74D8B2C-56F2-4357-8107-8A1D502EB7D3}" type="presParOf" srcId="{A411A341-51FC-4087-AE02-9EBDE1EA1A03}" destId="{18BC9306-C901-4237-86B4-98CB8F7D1194}" srcOrd="1" destOrd="8" presId="urn:microsoft.com/office/officeart/2009/3/layout/StepUpProcess"/>
    <dgm:cxn modelId="{1181D905-D1D5-44E7-B943-EE2C24FE7C82}" type="presOf" srcId="{57B3B4BC-558A-45ED-BC85-7A2E481D7CDC}" destId="{18BC9306-C901-4237-86B4-98CB8F7D1194}" srcOrd="0"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5418455"/>
        <a:chOff x="0" y="0"/>
        <a:chExt cx="8128000" cy="5418455"/>
      </a:xfrm>
    </dsp:grpSpPr>
    <dsp:sp modelId="{E45BFA90-D338-4867-B192-9BF5C62A40B7}">
      <dsp:nvSpPr>
        <dsp:cNvPr id="3" name="L 形 2"/>
        <dsp:cNvSpPr/>
      </dsp:nvSpPr>
      <dsp:spPr bwMode="white">
        <a:xfrm rot="5400000">
          <a:off x="299042" y="2767245"/>
          <a:ext cx="900760" cy="1498844"/>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299042" y="2767245"/>
        <a:ext cx="900760" cy="1498844"/>
      </dsp:txXfrm>
    </dsp:sp>
    <dsp:sp modelId="{84F24978-831E-41A8-A919-9DF3159D95B3}">
      <dsp:nvSpPr>
        <dsp:cNvPr id="4" name="矩形 3"/>
        <dsp:cNvSpPr/>
      </dsp:nvSpPr>
      <dsp:spPr bwMode="white">
        <a:xfrm>
          <a:off x="148683" y="3215076"/>
          <a:ext cx="1353165" cy="118612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3820" tIns="83820" rIns="83820" bIns="8382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a:solidFill>
                <a:schemeClr val="tx1"/>
              </a:solidFill>
            </a:rPr>
            <a:t>关键信息基础设施安全</a:t>
          </a:r>
          <a:endParaRPr lang="zh-CN" altLang="en-US">
            <a:solidFill>
              <a:schemeClr val="tx1"/>
            </a:solidFill>
          </a:endParaRPr>
        </a:p>
      </dsp:txBody>
      <dsp:txXfrm>
        <a:off x="148683" y="3215076"/>
        <a:ext cx="1353165" cy="1186128"/>
      </dsp:txXfrm>
    </dsp:sp>
    <dsp:sp modelId="{61A5B80A-01D5-4349-A5BB-33A20E744C6C}">
      <dsp:nvSpPr>
        <dsp:cNvPr id="5" name="等腰三角形 4"/>
        <dsp:cNvSpPr/>
      </dsp:nvSpPr>
      <dsp:spPr bwMode="white">
        <a:xfrm>
          <a:off x="1246534" y="2656898"/>
          <a:ext cx="255314" cy="255314"/>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1246534" y="2656898"/>
        <a:ext cx="255314" cy="255314"/>
      </dsp:txXfrm>
    </dsp:sp>
    <dsp:sp modelId="{D804A231-4617-491C-9766-3FC53C39479E}">
      <dsp:nvSpPr>
        <dsp:cNvPr id="6" name="L 形 5"/>
        <dsp:cNvSpPr/>
      </dsp:nvSpPr>
      <dsp:spPr bwMode="white">
        <a:xfrm rot="5400000">
          <a:off x="1955580" y="2357333"/>
          <a:ext cx="900760" cy="1498844"/>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1955580" y="2357333"/>
        <a:ext cx="900760" cy="1498844"/>
      </dsp:txXfrm>
    </dsp:sp>
    <dsp:sp modelId="{BC31EB00-2A90-4CCF-B82C-4A7025E8535A}">
      <dsp:nvSpPr>
        <dsp:cNvPr id="7" name="矩形 6"/>
        <dsp:cNvSpPr/>
      </dsp:nvSpPr>
      <dsp:spPr bwMode="white">
        <a:xfrm>
          <a:off x="1805221" y="2805164"/>
          <a:ext cx="1353165" cy="118612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3820" tIns="83820" rIns="83820" bIns="8382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a:solidFill>
                <a:schemeClr val="tx1"/>
              </a:solidFill>
            </a:rPr>
            <a:t>数据安全</a:t>
          </a:r>
          <a:endParaRPr lang="zh-CN" altLang="en-US">
            <a:solidFill>
              <a:schemeClr val="tx1"/>
            </a:solidFill>
          </a:endParaRPr>
        </a:p>
      </dsp:txBody>
      <dsp:txXfrm>
        <a:off x="1805221" y="2805164"/>
        <a:ext cx="1353165" cy="1186128"/>
      </dsp:txXfrm>
    </dsp:sp>
    <dsp:sp modelId="{619850C3-35E4-43A9-841E-37DE8E695D93}">
      <dsp:nvSpPr>
        <dsp:cNvPr id="8" name="等腰三角形 7"/>
        <dsp:cNvSpPr/>
      </dsp:nvSpPr>
      <dsp:spPr bwMode="white">
        <a:xfrm>
          <a:off x="2903072" y="2246986"/>
          <a:ext cx="255314" cy="255314"/>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2903072" y="2246986"/>
        <a:ext cx="255314" cy="255314"/>
      </dsp:txXfrm>
    </dsp:sp>
    <dsp:sp modelId="{B12A881D-D55E-4ECD-AEB2-4F5DF5258573}">
      <dsp:nvSpPr>
        <dsp:cNvPr id="9" name="L 形 8"/>
        <dsp:cNvSpPr/>
      </dsp:nvSpPr>
      <dsp:spPr bwMode="white">
        <a:xfrm rot="5400000">
          <a:off x="3612118" y="1947421"/>
          <a:ext cx="900760" cy="1498844"/>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3612118" y="1947421"/>
        <a:ext cx="900760" cy="1498844"/>
      </dsp:txXfrm>
    </dsp:sp>
    <dsp:sp modelId="{D1EE6131-7DC5-43B3-95B0-5EA645B87141}">
      <dsp:nvSpPr>
        <dsp:cNvPr id="10" name="矩形 9"/>
        <dsp:cNvSpPr/>
      </dsp:nvSpPr>
      <dsp:spPr bwMode="white">
        <a:xfrm>
          <a:off x="3461759" y="2395252"/>
          <a:ext cx="1353165" cy="1186128"/>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83820" tIns="83820" rIns="83820" bIns="8382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a:solidFill>
                <a:schemeClr val="tx1"/>
              </a:solidFill>
            </a:rPr>
            <a:t>业务连续性安全</a:t>
          </a:r>
          <a:endParaRPr lang="zh-CN" altLang="en-US">
            <a:solidFill>
              <a:schemeClr val="tx1"/>
            </a:solidFill>
          </a:endParaRPr>
        </a:p>
      </dsp:txBody>
      <dsp:txXfrm>
        <a:off x="3461759" y="2395252"/>
        <a:ext cx="1353165" cy="1186128"/>
      </dsp:txXfrm>
    </dsp:sp>
    <dsp:sp modelId="{CEB6C2EA-A333-4206-A862-FB880411837C}">
      <dsp:nvSpPr>
        <dsp:cNvPr id="11" name="等腰三角形 10"/>
        <dsp:cNvSpPr/>
      </dsp:nvSpPr>
      <dsp:spPr bwMode="white">
        <a:xfrm>
          <a:off x="4559610" y="1837074"/>
          <a:ext cx="255314" cy="255314"/>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4559610" y="1837074"/>
        <a:ext cx="255314" cy="255314"/>
      </dsp:txXfrm>
    </dsp:sp>
    <dsp:sp modelId="{D577DB80-A7EB-429F-93B4-01E77D113E60}">
      <dsp:nvSpPr>
        <dsp:cNvPr id="12" name="L 形 11"/>
        <dsp:cNvSpPr/>
      </dsp:nvSpPr>
      <dsp:spPr bwMode="white">
        <a:xfrm rot="5400000">
          <a:off x="5268656" y="1537509"/>
          <a:ext cx="900760" cy="1498844"/>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5268656" y="1537509"/>
        <a:ext cx="900760" cy="1498844"/>
      </dsp:txXfrm>
    </dsp:sp>
    <dsp:sp modelId="{CEB8B1BE-1045-4A64-8495-FF3B6FF09243}">
      <dsp:nvSpPr>
        <dsp:cNvPr id="13" name="矩形 12"/>
        <dsp:cNvSpPr/>
      </dsp:nvSpPr>
      <dsp:spPr bwMode="white">
        <a:xfrm>
          <a:off x="5118297" y="1985340"/>
          <a:ext cx="1353165" cy="1186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820" tIns="83820" rIns="83820" bIns="8382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endParaRPr altLang="en-US">
            <a:solidFill>
              <a:schemeClr val="tx1"/>
            </a:solidFill>
          </a:endParaRPr>
        </a:p>
      </dsp:txBody>
      <dsp:txXfrm>
        <a:off x="5118297" y="1985340"/>
        <a:ext cx="1353165" cy="1186128"/>
      </dsp:txXfrm>
    </dsp:sp>
    <dsp:sp modelId="{055D1B6A-8019-4148-B9EA-9D1A5F736006}">
      <dsp:nvSpPr>
        <dsp:cNvPr id="14" name="等腰三角形 13"/>
        <dsp:cNvSpPr/>
      </dsp:nvSpPr>
      <dsp:spPr bwMode="white">
        <a:xfrm>
          <a:off x="6216148" y="1427162"/>
          <a:ext cx="255314" cy="255314"/>
        </a:xfrm>
        <a:prstGeom prst="triangle">
          <a:avLst>
            <a:gd name="adj" fmla="val 100000"/>
          </a:avLst>
        </a:prstGeom>
      </dsp:spPr>
      <dsp:style>
        <a:lnRef idx="2">
          <a:schemeClr val="accent1"/>
        </a:lnRef>
        <a:fillRef idx="1">
          <a:schemeClr val="accent1"/>
        </a:fillRef>
        <a:effectRef idx="0">
          <a:scrgbClr r="0" g="0" b="0"/>
        </a:effectRef>
        <a:fontRef idx="minor">
          <a:schemeClr val="lt1"/>
        </a:fontRef>
      </dsp:style>
      <dsp:txXfrm>
        <a:off x="6216148" y="1427162"/>
        <a:ext cx="255314" cy="255314"/>
      </dsp:txXfrm>
    </dsp:sp>
    <dsp:sp modelId="{BE58792A-BE00-4A0D-A823-BD4643591437}">
      <dsp:nvSpPr>
        <dsp:cNvPr id="15" name="L 形 14"/>
        <dsp:cNvSpPr/>
      </dsp:nvSpPr>
      <dsp:spPr bwMode="white">
        <a:xfrm rot="5400000">
          <a:off x="6925194" y="1127597"/>
          <a:ext cx="900760" cy="1498844"/>
        </a:xfrm>
        <a:prstGeom prst="corner">
          <a:avLst>
            <a:gd name="adj1" fmla="val 16120"/>
            <a:gd name="adj2" fmla="val 16110"/>
          </a:avLst>
        </a:prstGeom>
      </dsp:spPr>
      <dsp:style>
        <a:lnRef idx="2">
          <a:schemeClr val="accent1"/>
        </a:lnRef>
        <a:fillRef idx="1">
          <a:schemeClr val="accent1"/>
        </a:fillRef>
        <a:effectRef idx="0">
          <a:scrgbClr r="0" g="0" b="0"/>
        </a:effectRef>
        <a:fontRef idx="minor">
          <a:schemeClr val="lt1"/>
        </a:fontRef>
      </dsp:style>
      <dsp:txXfrm rot="5400000">
        <a:off x="6925194" y="1127597"/>
        <a:ext cx="900760" cy="1498844"/>
      </dsp:txXfrm>
    </dsp:sp>
    <dsp:sp modelId="{18BC9306-C901-4237-86B4-98CB8F7D1194}">
      <dsp:nvSpPr>
        <dsp:cNvPr id="16" name="矩形 15"/>
        <dsp:cNvSpPr/>
      </dsp:nvSpPr>
      <dsp:spPr bwMode="white">
        <a:xfrm>
          <a:off x="6774835" y="1575428"/>
          <a:ext cx="1353165" cy="118612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3820" tIns="83820" rIns="83820" bIns="83820" anchor="t"/>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endParaRPr altLang="en-US">
            <a:solidFill>
              <a:schemeClr val="tx1"/>
            </a:solidFill>
          </a:endParaRPr>
        </a:p>
      </dsp:txBody>
      <dsp:txXfrm>
        <a:off x="6774835" y="1575428"/>
        <a:ext cx="1353165" cy="118612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wmf"/><Relationship Id="rId7" Type="http://schemas.openxmlformats.org/officeDocument/2006/relationships/image" Target="../media/image25.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image" Target="../media/image2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仿宋_GB2312" pitchFamily="49"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仿宋_GB2312" pitchFamily="49" charset="-122"/>
              </a:defRPr>
            </a:lvl1pPr>
          </a:lstStyle>
          <a:p>
            <a:pPr>
              <a:defRPr/>
            </a:pPr>
            <a:fld id="{54ABF991-A57C-4F40-9D2D-DA2C0FC79B71}"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仿宋_GB2312" pitchFamily="49"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ea typeface="仿宋_GB2312" pitchFamily="49" charset="-122"/>
              </a:defRPr>
            </a:lvl1pPr>
          </a:lstStyle>
          <a:p>
            <a:pPr>
              <a:defRPr/>
            </a:pPr>
            <a:fld id="{4735B706-134D-4078-9894-B2528FCD01CD}"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仿宋_GB2312" pitchFamily="49"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仿宋_GB2312" pitchFamily="49" charset="-122"/>
              </a:defRPr>
            </a:lvl1pPr>
          </a:lstStyle>
          <a:p>
            <a:pPr>
              <a:defRPr/>
            </a:pPr>
            <a:fld id="{0FFC682E-22B3-4BAF-BEE7-537FFB32CAE7}"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仿宋_GB2312" pitchFamily="49"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ea typeface="仿宋_GB2312" pitchFamily="49" charset="-122"/>
              </a:defRPr>
            </a:lvl1pPr>
          </a:lstStyle>
          <a:p>
            <a:pPr>
              <a:defRPr/>
            </a:pPr>
            <a:fld id="{40ED599F-943B-44F9-B581-B202F16F87C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latin typeface="Verdana" panose="020B0604030504040204" pitchFamily="34" charset="0"/>
                <a:ea typeface="宋体" panose="02010600030101010101" pitchFamily="2" charset="-122"/>
              </a:rPr>
              <a:t>通用网络爬虫是从一个或若干个初始网页的上的 </a:t>
            </a:r>
            <a:r>
              <a:rPr lang="en-US" altLang="zh-CN" dirty="0" smtClean="0">
                <a:latin typeface="Verdana" panose="020B0604030504040204" pitchFamily="34" charset="0"/>
                <a:ea typeface="宋体" panose="02010600030101010101" pitchFamily="2" charset="-122"/>
              </a:rPr>
              <a:t>URL </a:t>
            </a:r>
            <a:r>
              <a:rPr lang="zh-CN" altLang="en-US" dirty="0" smtClean="0">
                <a:latin typeface="Verdana" panose="020B0604030504040204" pitchFamily="34" charset="0"/>
                <a:ea typeface="宋体" panose="02010600030101010101" pitchFamily="2" charset="-122"/>
              </a:rPr>
              <a:t>开始，获得初始网页上的 </a:t>
            </a:r>
            <a:r>
              <a:rPr lang="en-US" altLang="zh-CN" dirty="0" smtClean="0">
                <a:latin typeface="Verdana" panose="020B0604030504040204" pitchFamily="34" charset="0"/>
                <a:ea typeface="宋体" panose="02010600030101010101" pitchFamily="2" charset="-122"/>
              </a:rPr>
              <a:t>URL </a:t>
            </a:r>
            <a:r>
              <a:rPr lang="zh-CN" altLang="en-US" dirty="0" smtClean="0">
                <a:latin typeface="Verdana" panose="020B0604030504040204" pitchFamily="34" charset="0"/>
                <a:ea typeface="宋体" panose="02010600030101010101" pitchFamily="2" charset="-122"/>
              </a:rPr>
              <a:t>列表，在抓取网页过程中，不断从当前页面上抽取新的 </a:t>
            </a:r>
            <a:r>
              <a:rPr lang="en-US" altLang="zh-CN" dirty="0" smtClean="0">
                <a:latin typeface="Verdana" panose="020B0604030504040204" pitchFamily="34" charset="0"/>
                <a:ea typeface="宋体" panose="02010600030101010101" pitchFamily="2" charset="-122"/>
              </a:rPr>
              <a:t>URL </a:t>
            </a:r>
            <a:r>
              <a:rPr lang="zh-CN" altLang="en-US" dirty="0" smtClean="0">
                <a:latin typeface="Verdana" panose="020B0604030504040204" pitchFamily="34" charset="0"/>
                <a:ea typeface="宋体" panose="02010600030101010101" pitchFamily="2" charset="-122"/>
              </a:rPr>
              <a:t>放入待爬行队列，直到满足系统的停止条件。 </a:t>
            </a:r>
            <a:endParaRPr lang="zh-CN" altLang="en-US" dirty="0" smtClean="0">
              <a:latin typeface="Verdana" panose="020B060403050404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2C4E01F5-A1AB-4AB0-B63B-D6478AA3A5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C4E01F5-A1AB-4AB0-B63B-D6478AA3A5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特征提取 </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接入防火墙设备，防护外网攻击、病毒入侵。</a:t>
            </a:r>
            <a:br>
              <a:rPr lang="zh-CN" altLang="en-US"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防火墙后串接一台上网行为管理设备：记录日志、记录网络事件、制定上网秩序。</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40ED599F-943B-44F9-B581-B202F16F87C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en-US" smtClean="0"/>
              <a:t>北邮 飞信</a:t>
            </a:r>
            <a:endParaRPr lang="zh-CN" altLang="en-US" smtClean="0"/>
          </a:p>
        </p:txBody>
      </p:sp>
      <p:sp>
        <p:nvSpPr>
          <p:cNvPr id="102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EFE5B04-0238-43E9-B5EF-7EF947B19258}" type="slidenum">
              <a:rPr lang="zh-CN" altLang="en-US" sz="1100" smtClean="0"/>
            </a:fld>
            <a:endParaRPr lang="zh-CN" altLang="en-US" sz="11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smtClean="0"/>
              <a:t>反恐法</a:t>
            </a:r>
            <a:endParaRPr lang="zh-CN" altLang="en-US" smtClean="0"/>
          </a:p>
        </p:txBody>
      </p:sp>
      <p:sp>
        <p:nvSpPr>
          <p:cNvPr id="133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FB54DE-B73E-4A95-AC6C-EFEE4465E5DE}" type="slidenum">
              <a:rPr lang="zh-CN" altLang="en-US" sz="1100" smtClean="0"/>
            </a:fld>
            <a:endParaRPr lang="zh-CN" altLang="en-US" sz="11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fld id="{B9AC9466-25CD-4AFD-BFA5-45D406C9349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4.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5" Type="http://schemas.openxmlformats.org/officeDocument/2006/relationships/tags" Target="../tags/tag14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4" Type="http://schemas.openxmlformats.org/officeDocument/2006/relationships/tags" Target="../tags/tag188.xml"/><Relationship Id="rId13" Type="http://schemas.openxmlformats.org/officeDocument/2006/relationships/tags" Target="../tags/tag187.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3" Type="http://schemas.openxmlformats.org/officeDocument/2006/relationships/tags" Target="../tags/tag228.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0" y="723900"/>
            <a:ext cx="9144000" cy="0"/>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8"/>
          <p:cNvSpPr>
            <a:spLocks noChangeShapeType="1"/>
          </p:cNvSpPr>
          <p:nvPr/>
        </p:nvSpPr>
        <p:spPr bwMode="auto">
          <a:xfrm>
            <a:off x="376238" y="1296988"/>
            <a:ext cx="8767762" cy="14287"/>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23458" name="Rectangle 2"/>
          <p:cNvSpPr>
            <a:spLocks noGrp="1" noChangeArrowheads="1"/>
          </p:cNvSpPr>
          <p:nvPr>
            <p:ph type="ctrTitle"/>
          </p:nvPr>
        </p:nvSpPr>
        <p:spPr>
          <a:xfrm>
            <a:off x="685800" y="2130425"/>
            <a:ext cx="7772400" cy="1470025"/>
          </a:xfrm>
        </p:spPr>
        <p:txBody>
          <a:bodyPr/>
          <a:lstStyle>
            <a:lvl1pPr algn="ctr">
              <a:defRPr>
                <a:latin typeface="华文行楷" panose="02010800040101010101" pitchFamily="2" charset="-122"/>
                <a:ea typeface="华文行楷" panose="02010800040101010101" pitchFamily="2" charset="-122"/>
              </a:defRPr>
            </a:lvl1pPr>
          </a:lstStyle>
          <a:p>
            <a:r>
              <a:rPr lang="zh-CN" altLang="en-US"/>
              <a:t>单击此处编辑母版标题样式</a:t>
            </a:r>
            <a:endParaRPr lang="zh-CN" altLang="en-US"/>
          </a:p>
        </p:txBody>
      </p:sp>
      <p:sp>
        <p:nvSpPr>
          <p:cNvPr id="2323459"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7" name="Rectangle 4"/>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lvl1pPr algn="r" eaLnBrk="1" hangingPunct="1">
              <a:defRPr sz="1400"/>
            </a:lvl1pPr>
          </a:lstStyle>
          <a:p>
            <a:pPr>
              <a:defRPr/>
            </a:pPr>
            <a:fld id="{45A018E6-4854-47D7-A035-0256BB126AAB}" type="slidenum">
              <a:rPr lang="zh-CN" altLang="en-US"/>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094413" y="752475"/>
            <a:ext cx="1954212"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28600" y="752475"/>
            <a:ext cx="5713413"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752475"/>
            <a:ext cx="7772400" cy="533400"/>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276225" y="1427163"/>
            <a:ext cx="7772400" cy="4764087"/>
          </a:xfrm>
        </p:spPr>
        <p:txBody>
          <a:bodyPr/>
          <a:lstStyle/>
          <a:p>
            <a:pPr lvl="0"/>
            <a:r>
              <a:rPr lang="zh-CN" altLang="en-US" noProof="0"/>
              <a:t>单击图标添加表格</a:t>
            </a:r>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20878"/>
            <a:ext cx="7772400" cy="931100"/>
          </a:xfrm>
        </p:spPr>
        <p:txBody>
          <a:bodyPr/>
          <a:lstStyle/>
          <a:p>
            <a:r>
              <a:rPr lang="zh-CN" altLang="en-US"/>
              <a:t>单击此处编辑母版标题样式</a:t>
            </a:r>
            <a:endParaRPr lang="zh-CN" altLang="en-US"/>
          </a:p>
        </p:txBody>
      </p:sp>
      <p:sp>
        <p:nvSpPr>
          <p:cNvPr id="3" name="内容占位符 2"/>
          <p:cNvSpPr>
            <a:spLocks noGrp="1"/>
          </p:cNvSpPr>
          <p:nvPr>
            <p:ph sz="quarter" idx="1" hasCustomPrompt="1"/>
          </p:nvPr>
        </p:nvSpPr>
        <p:spPr>
          <a:xfrm>
            <a:off x="685800" y="1392478"/>
            <a:ext cx="3810000" cy="1981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hasCustomPrompt="1"/>
          </p:nvPr>
        </p:nvSpPr>
        <p:spPr>
          <a:xfrm>
            <a:off x="4648200" y="1392478"/>
            <a:ext cx="3810000" cy="1981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hasCustomPrompt="1"/>
          </p:nvPr>
        </p:nvSpPr>
        <p:spPr>
          <a:xfrm>
            <a:off x="685800" y="3526078"/>
            <a:ext cx="3810000" cy="1981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hasCustomPrompt="1"/>
          </p:nvPr>
        </p:nvSpPr>
        <p:spPr>
          <a:xfrm>
            <a:off x="4648200" y="3526078"/>
            <a:ext cx="3810000" cy="198120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a:xfrm>
            <a:off x="685800" y="5659438"/>
            <a:ext cx="1905000" cy="457200"/>
          </a:xfrm>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3124200" y="5659438"/>
            <a:ext cx="2895600" cy="457200"/>
          </a:xfrm>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xfrm>
            <a:off x="6553200" y="5659438"/>
            <a:ext cx="1905000" cy="457200"/>
          </a:xfrm>
          <a:prstGeom prst="rect">
            <a:avLst/>
          </a:prstGeom>
        </p:spPr>
        <p:txBody>
          <a:bodyPr/>
          <a:lstStyle>
            <a:lvl1pPr>
              <a:defRPr/>
            </a:lvl1pPr>
          </a:lstStyle>
          <a:p>
            <a:pPr>
              <a:defRPr/>
            </a:pPr>
            <a:fld id="{1D6B00B1-B463-422B-BC99-D578E36509E0}" type="slidenum">
              <a:rPr lang="en-US" altLang="zh-CN"/>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609601"/>
            <a:ext cx="73787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809627" y="2214563"/>
            <a:ext cx="3902075" cy="38814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64102" y="2214563"/>
            <a:ext cx="3903663" cy="38814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6" descr="图片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3746" name="Rectangle 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2463751" name="Rectangle 7"/>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p:txBody>
          <a:bodyPr/>
          <a:lstStyle>
            <a:lvl1pPr>
              <a:defRPr/>
            </a:lvl1pPr>
          </a:lstStyle>
          <a:p>
            <a:pPr>
              <a:defRPr/>
            </a:pPr>
            <a:fld id="{584DF49F-83EA-4FFB-90D0-207A7659279C}" type="slidenum">
              <a:rPr lang="zh-CN" altLang="en-US"/>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467544" y="908720"/>
            <a:ext cx="8229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4"/>
          <p:cNvSpPr>
            <a:spLocks noGrp="1" noChangeArrowheads="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pPr>
              <a:defRPr/>
            </a:pPr>
            <a:fld id="{CC3FF773-3993-46C0-BCA8-6AD715CFA197}" type="slidenum">
              <a:rPr lang="zh-CN" altLang="en-US"/>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91F6F91-EE04-47D5-9B28-0D7D5DD41439}" type="slidenum">
              <a:rPr lang="zh-CN" altLang="en-US"/>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91344" y="2152303"/>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7544" y="98072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8544" y="980728"/>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1339A8C-AEAC-4DC0-8FFD-EE1DA8198A6C}" type="slidenum">
              <a:rPr lang="zh-CN" altLang="en-US"/>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012974"/>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FCA12CF-350F-405D-BBA6-A1C219900BEB}" type="slidenum">
              <a:rPr lang="zh-CN" altLang="en-US"/>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908720"/>
            <a:ext cx="7772400" cy="476408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2837F7B-410F-40FB-BC43-CC62026AC43A}" type="slidenum">
              <a:rPr lang="zh-CN" altLang="en-US"/>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EDC81E7-7E1F-4E2D-92FF-04D6B8913589}" type="slidenum">
              <a:rPr lang="zh-CN" altLang="en-US"/>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30CCA07-F062-4EA2-8E56-69ED30137CE1}" type="slidenum">
              <a:rPr lang="zh-CN" altLang="en-US"/>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15BA691-934E-40D2-AA99-FF68736C3111}" type="slidenum">
              <a:rPr lang="zh-CN" altLang="en-US"/>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32625BA-60AA-4704-9B5C-2F5D5B1CEA50}" type="slidenum">
              <a:rPr lang="zh-CN" altLang="en-US"/>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1600200"/>
            <a:ext cx="2076450" cy="452596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81000" y="1600200"/>
            <a:ext cx="6076950" cy="45259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4171572-EDC8-4982-BF49-91917246700F}" type="slidenum">
              <a:rPr lang="zh-CN" altLang="en-US"/>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420908A-F353-4365-8B6E-ECF0E050F6D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133ABFB5-4D16-4C9C-9F42-7B796C9B0149}"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2F81DE8-5B2D-49FD-9832-946FACACB4AF}"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716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343BDD5-2505-401B-AC83-6D0446713CE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李勇男-北航超算研究中心">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3"/>
            <a:ext cx="7772400" cy="576064"/>
          </a:xfrm>
        </p:spPr>
        <p:txBody>
          <a:bodyPr anchor="t"/>
          <a:lstStyle>
            <a:lvl1pPr algn="l">
              <a:defRPr sz="4000" b="1" cap="all"/>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11560" y="836712"/>
            <a:ext cx="7772400" cy="504056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endParaRPr lang="zh-CN" altLang="en-US" dirty="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37968D65-343A-47D5-93DF-4DBF04ED461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837C4349-399D-4118-B34D-139B2A6829B5}"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7823FB13-078C-443C-9BAF-91FD0ABBC4B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4FF61BFC-41AF-49B7-8785-7CAD46309D2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9D4E4445-C18A-4FF7-8C83-319C8D230F7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C5B4CB6-740A-4748-BE0D-9B8CEEB7141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12725"/>
            <a:ext cx="2114550" cy="5959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2725"/>
            <a:ext cx="6191250" cy="59594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0C2204E3-87BB-4372-804A-0B9F5C51B5C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209800" y="212725"/>
            <a:ext cx="6705600" cy="5492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B739FBB3-3E33-4E30-85AA-ABEB4E75133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76225" y="897161"/>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238625" y="897161"/>
            <a:ext cx="3810000" cy="4764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a:defRPr/>
            </a:pPr>
            <a:endParaRPr lang="en-US" altLang="zh-CN">
              <a:solidFill>
                <a:srgbClr val="000000"/>
              </a:solidFill>
            </a:endParaRPr>
          </a:p>
        </p:txBody>
      </p:sp>
      <p:sp>
        <p:nvSpPr>
          <p:cNvPr id="8" name="页脚占位符 7"/>
          <p:cNvSpPr>
            <a:spLocks noGrp="1"/>
          </p:cNvSpPr>
          <p:nvPr>
            <p:ph type="ftr" sz="quarter" idx="11"/>
          </p:nvPr>
        </p:nvSpPr>
        <p:spPr/>
        <p:txBody>
          <a:bodyPr/>
          <a:lstStyle/>
          <a:p>
            <a:pPr>
              <a:defRPr/>
            </a:pPr>
            <a:endParaRPr lang="en-US" altLang="zh-CN">
              <a:solidFill>
                <a:srgbClr val="000000"/>
              </a:solidFill>
            </a:endParaRPr>
          </a:p>
        </p:txBody>
      </p:sp>
      <p:sp>
        <p:nvSpPr>
          <p:cNvPr id="9" name="灯片编号占位符 8"/>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srgbClr val="000000"/>
              </a:solidFill>
            </a:endParaRPr>
          </a:p>
        </p:txBody>
      </p:sp>
      <p:sp>
        <p:nvSpPr>
          <p:cNvPr id="3" name="页脚占位符 2"/>
          <p:cNvSpPr>
            <a:spLocks noGrp="1"/>
          </p:cNvSpPr>
          <p:nvPr>
            <p:ph type="ftr" sz="quarter" idx="11"/>
          </p:nvPr>
        </p:nvSpPr>
        <p:spPr/>
        <p:txBody>
          <a:bodyPr/>
          <a:lstStyle/>
          <a:p>
            <a:pPr>
              <a:defRPr/>
            </a:pPr>
            <a:endParaRPr lang="en-US" altLang="zh-CN">
              <a:solidFill>
                <a:srgbClr val="000000"/>
              </a:solidFill>
            </a:endParaRPr>
          </a:p>
        </p:txBody>
      </p:sp>
      <p:sp>
        <p:nvSpPr>
          <p:cNvPr id="4" name="灯片编号占位符 3"/>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5113" y="1557338"/>
            <a:ext cx="2071687" cy="45688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95288" y="1557338"/>
            <a:ext cx="6067425" cy="45688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dgm" preserve="1" showMasterSp="0">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SmartArt 占位符 2"/>
          <p:cNvSpPr>
            <a:spLocks noGrp="1"/>
          </p:cNvSpPr>
          <p:nvPr>
            <p:ph type="pic"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576064"/>
          </a:xfrm>
        </p:spPr>
        <p:txBody>
          <a:bodyPr/>
          <a:lstStyle>
            <a:lvl1pPr>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90872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54848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9087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154848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457200" y="2924175"/>
            <a:ext cx="4038600" cy="3201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2924175"/>
            <a:ext cx="4038600" cy="320198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a:defRPr/>
            </a:pPr>
            <a:endParaRPr lang="en-US" altLang="zh-CN">
              <a:solidFill>
                <a:srgbClr val="000000"/>
              </a:solidFill>
            </a:endParaRPr>
          </a:p>
        </p:txBody>
      </p:sp>
      <p:sp>
        <p:nvSpPr>
          <p:cNvPr id="6" name="页脚占位符 5"/>
          <p:cNvSpPr>
            <a:spLocks noGrp="1"/>
          </p:cNvSpPr>
          <p:nvPr>
            <p:ph type="ftr" sz="quarter" idx="11"/>
          </p:nvPr>
        </p:nvSpPr>
        <p:spPr/>
        <p:txBody>
          <a:bodyPr/>
          <a:lstStyle/>
          <a:p>
            <a:pPr>
              <a:defRPr/>
            </a:pPr>
            <a:endParaRPr lang="en-US" altLang="zh-CN">
              <a:solidFill>
                <a:srgbClr val="000000"/>
              </a:solidFill>
            </a:endParaRPr>
          </a:p>
        </p:txBody>
      </p:sp>
      <p:sp>
        <p:nvSpPr>
          <p:cNvPr id="7" name="灯片编号占位符 6"/>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557338"/>
            <a:ext cx="8229600" cy="11430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457200" y="2924175"/>
            <a:ext cx="8229600" cy="3201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a:defRPr/>
            </a:pPr>
            <a:endParaRPr lang="en-US" altLang="zh-CN">
              <a:solidFill>
                <a:srgbClr val="000000"/>
              </a:solidFill>
            </a:endParaRPr>
          </a:p>
        </p:txBody>
      </p:sp>
      <p:sp>
        <p:nvSpPr>
          <p:cNvPr id="5" name="页脚占位符 4"/>
          <p:cNvSpPr>
            <a:spLocks noGrp="1"/>
          </p:cNvSpPr>
          <p:nvPr>
            <p:ph type="ftr" sz="quarter" idx="11"/>
          </p:nvPr>
        </p:nvSpPr>
        <p:spPr/>
        <p:txBody>
          <a:bodyPr/>
          <a:lstStyle/>
          <a:p>
            <a:pPr>
              <a:defRPr/>
            </a:pPr>
            <a:endParaRPr lang="en-US" altLang="zh-CN">
              <a:solidFill>
                <a:srgbClr val="000000"/>
              </a:solidFill>
            </a:endParaRPr>
          </a:p>
        </p:txBody>
      </p:sp>
      <p:sp>
        <p:nvSpPr>
          <p:cNvPr id="6" name="灯片编号占位符 5"/>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showMasterSp="0">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88" y="1557338"/>
            <a:ext cx="8291512" cy="45688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a:defRPr/>
            </a:pPr>
            <a:endParaRPr lang="en-US" altLang="zh-CN">
              <a:solidFill>
                <a:srgbClr val="000000"/>
              </a:solidFill>
            </a:endParaRPr>
          </a:p>
        </p:txBody>
      </p:sp>
      <p:sp>
        <p:nvSpPr>
          <p:cNvPr id="4" name="页脚占位符 3"/>
          <p:cNvSpPr>
            <a:spLocks noGrp="1"/>
          </p:cNvSpPr>
          <p:nvPr>
            <p:ph type="ftr" sz="quarter" idx="11"/>
          </p:nvPr>
        </p:nvSpPr>
        <p:spPr/>
        <p:txBody>
          <a:bodyPr/>
          <a:lstStyle/>
          <a:p>
            <a:pPr>
              <a:defRPr/>
            </a:pPr>
            <a:endParaRPr lang="en-US" altLang="zh-CN">
              <a:solidFill>
                <a:srgbClr val="000000"/>
              </a:solidFill>
            </a:endParaRPr>
          </a:p>
        </p:txBody>
      </p:sp>
      <p:sp>
        <p:nvSpPr>
          <p:cNvPr id="5" name="灯片编号占位符 4"/>
          <p:cNvSpPr>
            <a:spLocks noGrp="1"/>
          </p:cNvSpPr>
          <p:nvPr>
            <p:ph type="sldNum" sz="quarter" idx="12"/>
          </p:nvPr>
        </p:nvSpPr>
        <p:spPr/>
        <p:txBody>
          <a:bodyPr/>
          <a:lstStyle/>
          <a:p>
            <a:fld id="{9A0DB2DC-4C9A-4742-B13C-FB6460FD3503}" type="slidenum">
              <a:rPr lang="en-US" altLang="zh-CN" noProof="1" dirty="0">
                <a:solidFill>
                  <a:srgbClr val="000000"/>
                </a:solidFill>
              </a:rPr>
            </a:fld>
            <a:endParaRPr lang="en-US" altLang="zh-CN" noProof="1">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750" advTm="90000">
        <p:fade/>
      </p:transition>
    </mc:Choice>
    <mc:Fallback>
      <p:transition spd="slow" advTm="90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endParaRPr lang="en-US" altLang="zh-CN"/>
          </a:p>
        </p:txBody>
      </p:sp>
      <p:sp>
        <p:nvSpPr>
          <p:cNvPr id="6" name="Rectangle 6"/>
          <p:cNvSpPr>
            <a:spLocks noGrp="1" noChangeArrowheads="1"/>
          </p:cNvSpPr>
          <p:nvPr>
            <p:ph type="ftr" sz="quarter" idx="11"/>
          </p:nvPr>
        </p:nvSpPr>
        <p:spPr/>
        <p:txBody>
          <a:bodyPr/>
          <a:lstStyle>
            <a:lvl1pPr>
              <a:defRPr/>
            </a:lvl1pPr>
          </a:lstStyle>
          <a:p>
            <a:endParaRPr lang="en-US" altLang="zh-CN"/>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aseline="0"/>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908720"/>
            <a:ext cx="7772400" cy="476408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Rectangle 5"/>
          <p:cNvSpPr>
            <a:spLocks noGrp="1" noChangeArrowheads="1"/>
          </p:cNvSpPr>
          <p:nvPr>
            <p:ph type="dt" sz="half" idx="10"/>
          </p:nvPr>
        </p:nvSpPr>
        <p:spPr/>
        <p:txBody>
          <a:bodyPr/>
          <a:lstStyle>
            <a:lvl1pPr>
              <a:defRPr/>
            </a:lvl1pPr>
          </a:lstStyle>
          <a:p>
            <a:endParaRPr lang="en-US" altLang="zh-CN"/>
          </a:p>
        </p:txBody>
      </p:sp>
      <p:sp>
        <p:nvSpPr>
          <p:cNvPr id="5" name="Rectangle 6"/>
          <p:cNvSpPr>
            <a:spLocks noGrp="1" noChangeArrowheads="1"/>
          </p:cNvSpPr>
          <p:nvPr>
            <p:ph type="ftr" sz="quarter" idx="11"/>
          </p:nvPr>
        </p:nvSpPr>
        <p:spPr/>
        <p:txBody>
          <a:bodyPr/>
          <a:lstStyle>
            <a:lvl1pPr>
              <a:defRPr/>
            </a:lvl1pPr>
          </a:lstStyle>
          <a:p>
            <a:endParaRPr lang="en-US" altLang="zh-CN"/>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showMasterSp="0">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752475"/>
            <a:ext cx="7772400" cy="533400"/>
          </a:xfrm>
        </p:spPr>
        <p:txBody>
          <a:bodyPr/>
          <a:lstStyle/>
          <a:p>
            <a:r>
              <a:rPr lang="zh-CN" altLang="en-US"/>
              <a:t>单击此处编辑母版标题样式</a:t>
            </a:r>
            <a:endParaRPr lang="zh-CN" altLang="en-US"/>
          </a:p>
        </p:txBody>
      </p:sp>
      <p:sp>
        <p:nvSpPr>
          <p:cNvPr id="3" name="表格占位符 2"/>
          <p:cNvSpPr>
            <a:spLocks noGrp="1"/>
          </p:cNvSpPr>
          <p:nvPr>
            <p:ph type="tbl" idx="1" hasCustomPrompt="1"/>
          </p:nvPr>
        </p:nvSpPr>
        <p:spPr>
          <a:xfrm>
            <a:off x="276225" y="1427163"/>
            <a:ext cx="7772400" cy="4764087"/>
          </a:xfrm>
        </p:spPr>
        <p:txBody>
          <a:bodyPr/>
          <a:lstStyle/>
          <a:p>
            <a:pPr lvl="0"/>
            <a:r>
              <a:rPr lang="zh-CN" altLang="en-US" noProof="0"/>
              <a:t>单击图标添加表格</a:t>
            </a:r>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AndTx" showMasterSp="0">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2057400" y="609600"/>
            <a:ext cx="6019800" cy="48736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76400"/>
            <a:ext cx="4057650"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667250" y="1676400"/>
            <a:ext cx="4057650" cy="4648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sldNum" sz="quarter" idx="10"/>
          </p:nvPr>
        </p:nvSpPr>
        <p:spPr>
          <a:xfrm>
            <a:off x="4191000" y="6534150"/>
            <a:ext cx="838200" cy="261938"/>
          </a:xfrm>
          <a:prstGeom prst="rect">
            <a:avLst/>
          </a:prstGeom>
        </p:spPr>
        <p:txBody>
          <a:bodyPr/>
          <a:lstStyle>
            <a:lvl1pPr>
              <a:defRPr/>
            </a:lvl1pPr>
          </a:lstStyle>
          <a:p>
            <a:pPr>
              <a:defRPr/>
            </a:pPr>
            <a:fld id="{8F33E536-391C-4B31-AC00-D0F76196EF91}" type="slidenum">
              <a:rPr lang="zh-CN" altLang="en-US"/>
            </a:fld>
            <a:endParaRPr lang="en-US" altLang="zh-CN"/>
          </a:p>
        </p:txBody>
      </p:sp>
      <p:sp>
        <p:nvSpPr>
          <p:cNvPr id="6" name="Rectangle 4"/>
          <p:cNvSpPr>
            <a:spLocks noGrp="1" noChangeArrowheads="1"/>
          </p:cNvSpPr>
          <p:nvPr>
            <p:ph type="dt" sz="half" idx="11"/>
          </p:nvPr>
        </p:nvSpPr>
        <p:spPr/>
        <p:txBody>
          <a:bodyPr/>
          <a:lstStyle>
            <a:lvl1pPr>
              <a:defRPr/>
            </a:lvl1pPr>
          </a:lstStyle>
          <a:p>
            <a:pPr>
              <a:defRPr/>
            </a:pPr>
            <a:endParaRPr lang="en-US" altLang="zh-CN"/>
          </a:p>
        </p:txBody>
      </p:sp>
    </p:spTree>
  </p:cSld>
  <p:clrMapOvr>
    <a:masterClrMapping/>
  </p:clrMapOvr>
  <p:transition>
    <p:plus/>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1670015"/>
            <a:ext cx="9144000" cy="3276672"/>
            <a:chOff x="0" y="1123903"/>
            <a:chExt cx="12192000" cy="4368896"/>
          </a:xfrm>
        </p:grpSpPr>
        <p:cxnSp>
          <p:nvCxnSpPr>
            <p:cNvPr id="8" name="直接连接符 7"/>
            <p:cNvCxnSpPr/>
            <p:nvPr userDrawn="1">
              <p:custDataLst>
                <p:tags r:id="rId3"/>
              </p:custDataLst>
            </p:nvPr>
          </p:nvCxnSpPr>
          <p:spPr>
            <a:xfrm>
              <a:off x="938389" y="3280481"/>
              <a:ext cx="10317780" cy="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custDataLst>
                <p:tags r:id="rId4"/>
              </p:custDataLst>
            </p:nvPr>
          </p:nvSpPr>
          <p:spPr>
            <a:xfrm rot="2700000">
              <a:off x="4528457" y="1740158"/>
              <a:ext cx="3135086" cy="3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任意多边形: 形状 9"/>
            <p:cNvSpPr/>
            <p:nvPr userDrawn="1">
              <p:custDataLst>
                <p:tags r:id="rId5"/>
              </p:custDataLst>
            </p:nvPr>
          </p:nvSpPr>
          <p:spPr>
            <a:xfrm>
              <a:off x="0" y="2031854"/>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1" name="任意多边形: 形状 10"/>
            <p:cNvSpPr/>
            <p:nvPr userDrawn="1">
              <p:custDataLst>
                <p:tags r:id="rId6"/>
              </p:custDataLst>
            </p:nvPr>
          </p:nvSpPr>
          <p:spPr>
            <a:xfrm>
              <a:off x="0" y="3277221"/>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2" name="任意多边形: 形状 11"/>
            <p:cNvSpPr/>
            <p:nvPr userDrawn="1">
              <p:custDataLst>
                <p:tags r:id="rId7"/>
              </p:custDataLst>
            </p:nvPr>
          </p:nvSpPr>
          <p:spPr>
            <a:xfrm flipH="1">
              <a:off x="11568363" y="2031854"/>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3" name="任意多边形: 形状 12"/>
            <p:cNvSpPr/>
            <p:nvPr userDrawn="1">
              <p:custDataLst>
                <p:tags r:id="rId8"/>
              </p:custDataLst>
            </p:nvPr>
          </p:nvSpPr>
          <p:spPr>
            <a:xfrm flipH="1">
              <a:off x="11568363" y="3277221"/>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4" name="矩形 13"/>
            <p:cNvSpPr/>
            <p:nvPr userDrawn="1">
              <p:custDataLst>
                <p:tags r:id="rId9"/>
              </p:custDataLst>
            </p:nvPr>
          </p:nvSpPr>
          <p:spPr>
            <a:xfrm rot="2700000">
              <a:off x="3016993" y="1270444"/>
              <a:ext cx="4018664" cy="4018664"/>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10"/>
              </p:custDataLst>
            </p:nvPr>
          </p:nvSpPr>
          <p:spPr>
            <a:xfrm rot="18900000">
              <a:off x="5156344" y="1270443"/>
              <a:ext cx="4018664" cy="4018664"/>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userDrawn="1">
              <p:custDataLst>
                <p:tags r:id="rId11"/>
              </p:custDataLst>
            </p:nvPr>
          </p:nvSpPr>
          <p:spPr>
            <a:xfrm rot="2700000">
              <a:off x="971848" y="3196263"/>
              <a:ext cx="169060" cy="169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custDataLst>
                <p:tags r:id="rId12"/>
              </p:custDataLst>
            </p:nvPr>
          </p:nvSpPr>
          <p:spPr>
            <a:xfrm rot="2700000">
              <a:off x="1237708" y="3128748"/>
              <a:ext cx="304088" cy="3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custDataLst>
                <p:tags r:id="rId13"/>
              </p:custDataLst>
            </p:nvPr>
          </p:nvSpPr>
          <p:spPr>
            <a:xfrm rot="18900000">
              <a:off x="10650204" y="3128747"/>
              <a:ext cx="304088" cy="3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custDataLst>
                <p:tags r:id="rId14"/>
              </p:custDataLst>
            </p:nvPr>
          </p:nvSpPr>
          <p:spPr>
            <a:xfrm rot="2700000">
              <a:off x="4524455" y="1736806"/>
              <a:ext cx="3143090" cy="3143090"/>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custDataLst>
                <p:tags r:id="rId15"/>
              </p:custDataLst>
            </p:nvPr>
          </p:nvSpPr>
          <p:spPr>
            <a:xfrm rot="18900000">
              <a:off x="6686577" y="1892326"/>
              <a:ext cx="2774897" cy="2774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userDrawn="1">
              <p:custDataLst>
                <p:tags r:id="rId16"/>
              </p:custDataLst>
            </p:nvPr>
          </p:nvSpPr>
          <p:spPr>
            <a:xfrm rot="2700000">
              <a:off x="2762276" y="1892327"/>
              <a:ext cx="2774897" cy="2774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userDrawn="1">
              <p:custDataLst>
                <p:tags r:id="rId17"/>
              </p:custDataLst>
            </p:nvPr>
          </p:nvSpPr>
          <p:spPr>
            <a:xfrm rot="2700000">
              <a:off x="3911552" y="1123903"/>
              <a:ext cx="4368896" cy="4368896"/>
            </a:xfrm>
            <a:prstGeom prst="rect">
              <a:avLst/>
            </a:prstGeom>
            <a:solidFill>
              <a:schemeClr val="accent6"/>
            </a:solidFill>
            <a:ln>
              <a:noFill/>
            </a:ln>
            <a:effectLst>
              <a:outerShdw blurRad="1270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userDrawn="1">
              <p:custDataLst>
                <p:tags r:id="rId18"/>
              </p:custDataLst>
            </p:nvPr>
          </p:nvSpPr>
          <p:spPr>
            <a:xfrm rot="18900000">
              <a:off x="11051092" y="3196260"/>
              <a:ext cx="169060" cy="169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日期占位符 15"/>
          <p:cNvSpPr>
            <a:spLocks noGrp="1"/>
          </p:cNvSpPr>
          <p:nvPr>
            <p:ph type="dt" sz="half" idx="10"/>
            <p:custDataLst>
              <p:tags r:id="rId1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2725170" y="2830595"/>
            <a:ext cx="3693659" cy="552107"/>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4500" b="0" spc="7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3819525" y="4243388"/>
            <a:ext cx="1533525" cy="352425"/>
          </a:xfrm>
        </p:spPr>
        <p:txBody>
          <a:bodyPr anchor="ctr">
            <a:normAutofit/>
          </a:bodyPr>
          <a:lstStyle>
            <a:lvl1pPr marL="0" indent="0" algn="ctr">
              <a:buFont typeface="Arial" panose="020B0604020202020204" pitchFamily="34" charset="0"/>
              <a:buNone/>
              <a:defRPr sz="1350" spc="300" baseline="0">
                <a:solidFill>
                  <a:schemeClr val="bg1"/>
                </a:solidFill>
              </a:defRPr>
            </a:lvl1pPr>
          </a:lstStyle>
          <a:p>
            <a:pPr lvl="0"/>
            <a:r>
              <a:rPr lang="zh-CN" altLang="en-US" dirty="0"/>
              <a:t>编辑副标题</a:t>
            </a:r>
            <a:endParaRPr lang="zh-CN" altLang="en-US" dirty="0"/>
          </a:p>
        </p:txBody>
      </p:sp>
      <p:sp>
        <p:nvSpPr>
          <p:cNvPr id="27" name="文本占位符 3"/>
          <p:cNvSpPr>
            <a:spLocks noGrp="1"/>
          </p:cNvSpPr>
          <p:nvPr>
            <p:ph type="body" sz="quarter" idx="15" hasCustomPrompt="1"/>
            <p:custDataLst>
              <p:tags r:id="rId24"/>
            </p:custDataLst>
          </p:nvPr>
        </p:nvSpPr>
        <p:spPr>
          <a:xfrm>
            <a:off x="3819525" y="4814888"/>
            <a:ext cx="1533525" cy="352425"/>
          </a:xfrm>
        </p:spPr>
        <p:txBody>
          <a:bodyPr anchor="ctr">
            <a:normAutofit/>
          </a:bodyPr>
          <a:lstStyle>
            <a:lvl1pPr marL="0" indent="0" algn="ctr">
              <a:buFont typeface="Arial" panose="020B0604020202020204" pitchFamily="34" charset="0"/>
              <a:buNone/>
              <a:defRPr sz="1350" spc="300" baseline="0">
                <a:solidFill>
                  <a:schemeClr val="bg1"/>
                </a:solidFill>
              </a:defRPr>
            </a:lvl1pPr>
          </a:lstStyle>
          <a:p>
            <a:pPr lvl="0"/>
            <a:r>
              <a:rPr lang="zh-CN" altLang="en-US" dirty="0"/>
              <a:t>编辑副标题</a:t>
            </a:r>
            <a:endParaRPr lang="zh-CN" altLang="en-US" dirty="0"/>
          </a:p>
        </p:txBody>
      </p:sp>
      <p:sp>
        <p:nvSpPr>
          <p:cNvPr id="5" name="文本占位符 4"/>
          <p:cNvSpPr>
            <a:spLocks noGrp="1"/>
          </p:cNvSpPr>
          <p:nvPr>
            <p:ph type="body" sz="quarter" idx="16" hasCustomPrompt="1"/>
            <p:custDataLst>
              <p:tags r:id="rId25"/>
            </p:custDataLst>
          </p:nvPr>
        </p:nvSpPr>
        <p:spPr>
          <a:xfrm>
            <a:off x="2725341" y="3553222"/>
            <a:ext cx="3693319" cy="345281"/>
          </a:xfrm>
        </p:spPr>
        <p:txBody>
          <a:bodyPr>
            <a:normAutofit/>
          </a:bodyPr>
          <a:lstStyle>
            <a:lvl1pPr marL="0" indent="0" algn="ctr">
              <a:buNone/>
              <a:defRPr sz="1500">
                <a:solidFill>
                  <a:schemeClr val="bg1"/>
                </a:solidFill>
              </a:defRPr>
            </a:lvl1pPr>
          </a:lstStyle>
          <a:p>
            <a:pPr lvl="0"/>
            <a:r>
              <a:rPr lang="zh-CN" altLang="en-US" dirty="0"/>
              <a:t>单击此处编辑副标题</a:t>
            </a:r>
            <a:endParaRPr lang="zh-CN" alt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2"/>
            </p:custDataLst>
          </p:nvPr>
        </p:nvGrpSpPr>
        <p:grpSpPr>
          <a:xfrm>
            <a:off x="122912" y="180234"/>
            <a:ext cx="8876723" cy="209861"/>
            <a:chOff x="163882" y="145257"/>
            <a:chExt cx="11835631" cy="279815"/>
          </a:xfrm>
        </p:grpSpPr>
        <p:sp>
          <p:nvSpPr>
            <p:cNvPr id="9" name="矩形 8"/>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22" name="组合 21"/>
          <p:cNvGrpSpPr/>
          <p:nvPr userDrawn="1">
            <p:custDataLst>
              <p:tags r:id="rId2"/>
            </p:custDataLst>
          </p:nvPr>
        </p:nvGrpSpPr>
        <p:grpSpPr>
          <a:xfrm>
            <a:off x="0" y="2662068"/>
            <a:ext cx="1345370" cy="1533865"/>
            <a:chOff x="0" y="2406424"/>
            <a:chExt cx="1793826" cy="2045153"/>
          </a:xfrm>
        </p:grpSpPr>
        <p:sp>
          <p:nvSpPr>
            <p:cNvPr id="9" name="矩形 8"/>
            <p:cNvSpPr/>
            <p:nvPr userDrawn="1">
              <p:custDataLst>
                <p:tags r:id="rId3"/>
              </p:custDataLst>
            </p:nvPr>
          </p:nvSpPr>
          <p:spPr>
            <a:xfrm rot="18900000">
              <a:off x="307544" y="2685859"/>
              <a:ext cx="1486282" cy="14862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任意多边形: 形状 20"/>
            <p:cNvSpPr/>
            <p:nvPr userDrawn="1">
              <p:custDataLst>
                <p:tags r:id="rId4"/>
              </p:custDataLst>
            </p:nvPr>
          </p:nvSpPr>
          <p:spPr>
            <a:xfrm>
              <a:off x="0" y="2406424"/>
              <a:ext cx="1022576" cy="2045153"/>
            </a:xfrm>
            <a:custGeom>
              <a:avLst/>
              <a:gdLst>
                <a:gd name="connsiteX0" fmla="*/ 0 w 1022576"/>
                <a:gd name="connsiteY0" fmla="*/ 0 h 2045153"/>
                <a:gd name="connsiteX1" fmla="*/ 1022576 w 1022576"/>
                <a:gd name="connsiteY1" fmla="*/ 1022577 h 2045153"/>
                <a:gd name="connsiteX2" fmla="*/ 0 w 1022576"/>
                <a:gd name="connsiteY2" fmla="*/ 2045153 h 2045153"/>
              </a:gdLst>
              <a:ahLst/>
              <a:cxnLst>
                <a:cxn ang="0">
                  <a:pos x="connsiteX0" y="connsiteY0"/>
                </a:cxn>
                <a:cxn ang="0">
                  <a:pos x="connsiteX1" y="connsiteY1"/>
                </a:cxn>
                <a:cxn ang="0">
                  <a:pos x="connsiteX2" y="connsiteY2"/>
                </a:cxn>
              </a:cxnLst>
              <a:rect l="l" t="t" r="r" b="b"/>
              <a:pathLst>
                <a:path w="1022576" h="2045153">
                  <a:moveTo>
                    <a:pt x="0" y="0"/>
                  </a:moveTo>
                  <a:lnTo>
                    <a:pt x="1022576" y="1022577"/>
                  </a:lnTo>
                  <a:lnTo>
                    <a:pt x="0" y="204515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grpSp>
      <p:sp>
        <p:nvSpPr>
          <p:cNvPr id="4" name="日期占位符 3"/>
          <p:cNvSpPr>
            <a:spLocks noGrp="1"/>
          </p:cNvSpPr>
          <p:nvPr>
            <p:ph type="dt" sz="half" idx="10"/>
            <p:custDataLst>
              <p:tags r:id="rId5"/>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p:ph type="ctrTitle" idx="13" hasCustomPrompt="1"/>
            <p:custDataLst>
              <p:tags r:id="rId8"/>
            </p:custDataLst>
          </p:nvPr>
        </p:nvSpPr>
        <p:spPr>
          <a:xfrm>
            <a:off x="4284345" y="3023474"/>
            <a:ext cx="4198605" cy="811054"/>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4800"/>
              <a:buFont typeface="Arial" panose="020B0604020202020204" pitchFamily="34" charset="0"/>
              <a:buNone/>
              <a:defRPr sz="36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22912" y="180234"/>
            <a:ext cx="8876723" cy="209861"/>
            <a:chOff x="163882" y="145257"/>
            <a:chExt cx="11835631" cy="279815"/>
          </a:xfrm>
        </p:grpSpPr>
        <p:sp>
          <p:nvSpPr>
            <p:cNvPr id="11" name="矩形 10"/>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122912" y="180234"/>
            <a:ext cx="8876723" cy="209861"/>
            <a:chOff x="163882" y="145257"/>
            <a:chExt cx="11835631" cy="279815"/>
          </a:xfrm>
        </p:grpSpPr>
        <p:sp>
          <p:nvSpPr>
            <p:cNvPr id="19" name="矩形 18"/>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3657600" y="0"/>
            <a:ext cx="5486400"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7" name="组合 16"/>
          <p:cNvGrpSpPr/>
          <p:nvPr userDrawn="1">
            <p:custDataLst>
              <p:tags r:id="rId3"/>
            </p:custDataLst>
          </p:nvPr>
        </p:nvGrpSpPr>
        <p:grpSpPr>
          <a:xfrm>
            <a:off x="961574" y="3407199"/>
            <a:ext cx="8039797" cy="2812410"/>
            <a:chOff x="1282099" y="2938464"/>
            <a:chExt cx="10719729" cy="3749880"/>
          </a:xfrm>
        </p:grpSpPr>
        <p:sp>
          <p:nvSpPr>
            <p:cNvPr id="10" name="矩形 9"/>
            <p:cNvSpPr/>
            <p:nvPr userDrawn="1">
              <p:custDataLst>
                <p:tags r:id="rId4"/>
              </p:custDataLst>
            </p:nvPr>
          </p:nvSpPr>
          <p:spPr>
            <a:xfrm rot="18900000">
              <a:off x="2745071" y="2938464"/>
              <a:ext cx="981076" cy="981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5"/>
              </p:custDataLst>
            </p:nvPr>
          </p:nvSpPr>
          <p:spPr>
            <a:xfrm rot="2700000">
              <a:off x="1282101" y="2938462"/>
              <a:ext cx="981072" cy="9810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6"/>
              </p:custDataLst>
            </p:nvPr>
          </p:nvSpPr>
          <p:spPr>
            <a:xfrm rot="2700000">
              <a:off x="2043795" y="2938462"/>
              <a:ext cx="981072" cy="9810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7"/>
              </p:custDataLst>
            </p:nvPr>
          </p:nvSpPr>
          <p:spPr>
            <a:xfrm rot="2700000">
              <a:off x="11662082" y="6433456"/>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8"/>
              </p:custDataLst>
            </p:nvPr>
          </p:nvSpPr>
          <p:spPr>
            <a:xfrm rot="2700000">
              <a:off x="11746940" y="6433456"/>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9"/>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22912" y="180234"/>
            <a:ext cx="8876723" cy="209861"/>
            <a:chOff x="163882" y="145257"/>
            <a:chExt cx="11835631" cy="279815"/>
          </a:xfrm>
        </p:grpSpPr>
        <p:sp>
          <p:nvSpPr>
            <p:cNvPr id="11" name="矩形 10"/>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pitchFamily="34" charset="-122"/>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22912" y="180234"/>
            <a:ext cx="8876723" cy="209861"/>
            <a:chOff x="163882" y="145257"/>
            <a:chExt cx="11835631" cy="279815"/>
          </a:xfrm>
        </p:grpSpPr>
        <p:sp>
          <p:nvSpPr>
            <p:cNvPr id="10" name="矩形 9"/>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22912" y="180234"/>
            <a:ext cx="8876723" cy="209861"/>
            <a:chOff x="163882" y="145257"/>
            <a:chExt cx="11835631" cy="279815"/>
          </a:xfrm>
        </p:grpSpPr>
        <p:sp>
          <p:nvSpPr>
            <p:cNvPr id="10" name="矩形 9"/>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8"/>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30" name="组合 29"/>
          <p:cNvGrpSpPr/>
          <p:nvPr userDrawn="1">
            <p:custDataLst>
              <p:tags r:id="rId2"/>
            </p:custDataLst>
          </p:nvPr>
        </p:nvGrpSpPr>
        <p:grpSpPr>
          <a:xfrm>
            <a:off x="0" y="1670015"/>
            <a:ext cx="9144000" cy="3276672"/>
            <a:chOff x="0" y="1123903"/>
            <a:chExt cx="12192000" cy="4368896"/>
          </a:xfrm>
        </p:grpSpPr>
        <p:cxnSp>
          <p:nvCxnSpPr>
            <p:cNvPr id="11" name="直接连接符 10"/>
            <p:cNvCxnSpPr/>
            <p:nvPr userDrawn="1">
              <p:custDataLst>
                <p:tags r:id="rId3"/>
              </p:custDataLst>
            </p:nvPr>
          </p:nvCxnSpPr>
          <p:spPr>
            <a:xfrm>
              <a:off x="938389" y="3280481"/>
              <a:ext cx="10317780" cy="0"/>
            </a:xfrm>
            <a:prstGeom prst="line">
              <a:avLst/>
            </a:prstGeom>
            <a:ln w="952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userDrawn="1">
              <p:custDataLst>
                <p:tags r:id="rId4"/>
              </p:custDataLst>
            </p:nvPr>
          </p:nvSpPr>
          <p:spPr>
            <a:xfrm rot="2700000">
              <a:off x="4528457" y="1740158"/>
              <a:ext cx="3135086" cy="313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任意多边形: 形状 12"/>
            <p:cNvSpPr/>
            <p:nvPr userDrawn="1">
              <p:custDataLst>
                <p:tags r:id="rId5"/>
              </p:custDataLst>
            </p:nvPr>
          </p:nvSpPr>
          <p:spPr>
            <a:xfrm>
              <a:off x="0" y="2031854"/>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4" name="任意多边形: 形状 13"/>
            <p:cNvSpPr/>
            <p:nvPr userDrawn="1">
              <p:custDataLst>
                <p:tags r:id="rId6"/>
              </p:custDataLst>
            </p:nvPr>
          </p:nvSpPr>
          <p:spPr>
            <a:xfrm>
              <a:off x="0" y="3277221"/>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5" name="任意多边形: 形状 14"/>
            <p:cNvSpPr/>
            <p:nvPr userDrawn="1">
              <p:custDataLst>
                <p:tags r:id="rId7"/>
              </p:custDataLst>
            </p:nvPr>
          </p:nvSpPr>
          <p:spPr>
            <a:xfrm flipH="1">
              <a:off x="11568363" y="2031854"/>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6" name="任意多边形: 形状 15"/>
            <p:cNvSpPr/>
            <p:nvPr userDrawn="1">
              <p:custDataLst>
                <p:tags r:id="rId8"/>
              </p:custDataLst>
            </p:nvPr>
          </p:nvSpPr>
          <p:spPr>
            <a:xfrm flipH="1">
              <a:off x="11568363" y="3277221"/>
              <a:ext cx="623637" cy="1247274"/>
            </a:xfrm>
            <a:custGeom>
              <a:avLst/>
              <a:gdLst>
                <a:gd name="connsiteX0" fmla="*/ 0 w 623637"/>
                <a:gd name="connsiteY0" fmla="*/ 0 h 1247274"/>
                <a:gd name="connsiteX1" fmla="*/ 623637 w 623637"/>
                <a:gd name="connsiteY1" fmla="*/ 623637 h 1247274"/>
                <a:gd name="connsiteX2" fmla="*/ 0 w 623637"/>
                <a:gd name="connsiteY2" fmla="*/ 1247274 h 1247274"/>
              </a:gdLst>
              <a:ahLst/>
              <a:cxnLst>
                <a:cxn ang="0">
                  <a:pos x="connsiteX0" y="connsiteY0"/>
                </a:cxn>
                <a:cxn ang="0">
                  <a:pos x="connsiteX1" y="connsiteY1"/>
                </a:cxn>
                <a:cxn ang="0">
                  <a:pos x="connsiteX2" y="connsiteY2"/>
                </a:cxn>
              </a:cxnLst>
              <a:rect l="l" t="t" r="r" b="b"/>
              <a:pathLst>
                <a:path w="623637" h="1247274">
                  <a:moveTo>
                    <a:pt x="0" y="0"/>
                  </a:moveTo>
                  <a:lnTo>
                    <a:pt x="623637" y="623637"/>
                  </a:lnTo>
                  <a:lnTo>
                    <a:pt x="0" y="12472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a:p>
          </p:txBody>
        </p:sp>
        <p:sp>
          <p:nvSpPr>
            <p:cNvPr id="17" name="矩形 16"/>
            <p:cNvSpPr/>
            <p:nvPr userDrawn="1">
              <p:custDataLst>
                <p:tags r:id="rId9"/>
              </p:custDataLst>
            </p:nvPr>
          </p:nvSpPr>
          <p:spPr>
            <a:xfrm rot="2700000">
              <a:off x="3016993" y="1270444"/>
              <a:ext cx="4018664" cy="4018664"/>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userDrawn="1">
              <p:custDataLst>
                <p:tags r:id="rId10"/>
              </p:custDataLst>
            </p:nvPr>
          </p:nvSpPr>
          <p:spPr>
            <a:xfrm rot="18900000">
              <a:off x="5156344" y="1270443"/>
              <a:ext cx="4018664" cy="4018664"/>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userDrawn="1">
              <p:custDataLst>
                <p:tags r:id="rId11"/>
              </p:custDataLst>
            </p:nvPr>
          </p:nvSpPr>
          <p:spPr>
            <a:xfrm rot="2700000">
              <a:off x="971848" y="3196263"/>
              <a:ext cx="169060" cy="169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custDataLst>
                <p:tags r:id="rId12"/>
              </p:custDataLst>
            </p:nvPr>
          </p:nvSpPr>
          <p:spPr>
            <a:xfrm rot="2700000">
              <a:off x="1237708" y="3128748"/>
              <a:ext cx="304088" cy="3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custDataLst>
                <p:tags r:id="rId13"/>
              </p:custDataLst>
            </p:nvPr>
          </p:nvSpPr>
          <p:spPr>
            <a:xfrm rot="18900000">
              <a:off x="10650204" y="3128747"/>
              <a:ext cx="304088" cy="3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custDataLst>
                <p:tags r:id="rId14"/>
              </p:custDataLst>
            </p:nvPr>
          </p:nvSpPr>
          <p:spPr>
            <a:xfrm rot="2700000">
              <a:off x="4524455" y="1736806"/>
              <a:ext cx="3143090" cy="3143090"/>
            </a:xfrm>
            <a:prstGeom prst="rect">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custDataLst>
                <p:tags r:id="rId15"/>
              </p:custDataLst>
            </p:nvPr>
          </p:nvSpPr>
          <p:spPr>
            <a:xfrm rot="18900000">
              <a:off x="6686577" y="1892326"/>
              <a:ext cx="2774897" cy="2774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矩形 23"/>
            <p:cNvSpPr/>
            <p:nvPr userDrawn="1">
              <p:custDataLst>
                <p:tags r:id="rId16"/>
              </p:custDataLst>
            </p:nvPr>
          </p:nvSpPr>
          <p:spPr>
            <a:xfrm rot="2700000">
              <a:off x="2762276" y="1892327"/>
              <a:ext cx="2774897" cy="27748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矩形 24"/>
            <p:cNvSpPr/>
            <p:nvPr userDrawn="1">
              <p:custDataLst>
                <p:tags r:id="rId17"/>
              </p:custDataLst>
            </p:nvPr>
          </p:nvSpPr>
          <p:spPr>
            <a:xfrm rot="2700000">
              <a:off x="3911552" y="1123903"/>
              <a:ext cx="4368896" cy="4368896"/>
            </a:xfrm>
            <a:prstGeom prst="rect">
              <a:avLst/>
            </a:prstGeom>
            <a:solidFill>
              <a:schemeClr val="accent6"/>
            </a:solidFill>
            <a:ln>
              <a:noFill/>
            </a:ln>
            <a:effectLst>
              <a:outerShdw blurRad="1270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矩形 25"/>
            <p:cNvSpPr/>
            <p:nvPr userDrawn="1">
              <p:custDataLst>
                <p:tags r:id="rId18"/>
              </p:custDataLst>
            </p:nvPr>
          </p:nvSpPr>
          <p:spPr>
            <a:xfrm rot="18900000">
              <a:off x="11051092" y="3196260"/>
              <a:ext cx="169060" cy="169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8" name="直接连接符 7"/>
            <p:cNvCxnSpPr/>
            <p:nvPr>
              <p:custDataLst>
                <p:tags r:id="rId19"/>
              </p:custDataLst>
            </p:nvPr>
          </p:nvCxnSpPr>
          <p:spPr>
            <a:xfrm>
              <a:off x="3308985" y="4242117"/>
              <a:ext cx="5574030" cy="0"/>
            </a:xfrm>
            <a:prstGeom prst="line">
              <a:avLst/>
            </a:prstGeom>
            <a:ln>
              <a:solidFill>
                <a:schemeClr val="tx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20"/>
              </p:custDataLst>
            </p:nvPr>
          </p:nvCxnSpPr>
          <p:spPr>
            <a:xfrm>
              <a:off x="3308985" y="2660967"/>
              <a:ext cx="5574030" cy="0"/>
            </a:xfrm>
            <a:prstGeom prst="line">
              <a:avLst/>
            </a:prstGeom>
            <a:ln>
              <a:solidFill>
                <a:schemeClr val="tx1">
                  <a:lumMod val="75000"/>
                  <a:lumOff val="25000"/>
                </a:schemeClr>
              </a:solidFill>
              <a:prstDash val="dash"/>
              <a:headEnd type="none"/>
              <a:tailEnd type="none" w="sm" len="sm"/>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userDrawn="1">
            <p:ph type="dt" sz="half" idx="10"/>
            <p:custDataLst>
              <p:tags r:id="rId2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2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userDrawn="1">
            <p:ph type="sldNum" sz="quarter" idx="12"/>
            <p:custDataLst>
              <p:tags r:id="rId2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2" name="标题 1"/>
          <p:cNvSpPr>
            <a:spLocks noGrp="1"/>
          </p:cNvSpPr>
          <p:nvPr userDrawn="1">
            <p:ph type="title" idx="13" hasCustomPrompt="1"/>
            <p:custDataLst>
              <p:tags r:id="rId24"/>
            </p:custDataLst>
          </p:nvPr>
        </p:nvSpPr>
        <p:spPr>
          <a:xfrm>
            <a:off x="2559844" y="2922190"/>
            <a:ext cx="4024313" cy="1049179"/>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6000" b="0" spc="1000">
                <a:solidFill>
                  <a:schemeClr val="bg1"/>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9" name="文本占位符 3"/>
          <p:cNvSpPr>
            <a:spLocks noGrp="1"/>
          </p:cNvSpPr>
          <p:nvPr>
            <p:ph type="body" sz="quarter" idx="15" hasCustomPrompt="1"/>
            <p:custDataLst>
              <p:tags r:id="rId25"/>
            </p:custDataLst>
          </p:nvPr>
        </p:nvSpPr>
        <p:spPr>
          <a:xfrm>
            <a:off x="3536156" y="4443413"/>
            <a:ext cx="2100263" cy="352425"/>
          </a:xfrm>
        </p:spPr>
        <p:txBody>
          <a:bodyPr anchor="ctr">
            <a:normAutofit/>
          </a:bodyPr>
          <a:lstStyle>
            <a:lvl1pPr marL="0" indent="0" algn="ctr">
              <a:buFont typeface="Arial" panose="020B0604020202020204" pitchFamily="34" charset="0"/>
              <a:buNone/>
              <a:defRPr sz="1350" spc="300" baseline="0">
                <a:solidFill>
                  <a:schemeClr val="bg1"/>
                </a:solidFill>
              </a:defRPr>
            </a:lvl1pPr>
          </a:lstStyle>
          <a:p>
            <a:pPr lvl="0"/>
            <a:r>
              <a:rPr lang="zh-CN" altLang="en-US" dirty="0"/>
              <a:t>编辑副标题</a:t>
            </a:r>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22912" y="180234"/>
            <a:ext cx="8876723" cy="209861"/>
            <a:chOff x="163882" y="145257"/>
            <a:chExt cx="11835631" cy="279815"/>
          </a:xfrm>
        </p:grpSpPr>
        <p:sp>
          <p:nvSpPr>
            <p:cNvPr id="9" name="矩形 8"/>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矩形 10"/>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1" name="组合 10"/>
          <p:cNvGrpSpPr/>
          <p:nvPr userDrawn="1">
            <p:custDataLst>
              <p:tags r:id="rId3"/>
            </p:custDataLst>
          </p:nvPr>
        </p:nvGrpSpPr>
        <p:grpSpPr>
          <a:xfrm>
            <a:off x="122912" y="180234"/>
            <a:ext cx="8876723" cy="209861"/>
            <a:chOff x="163882" y="145257"/>
            <a:chExt cx="11835631" cy="279815"/>
          </a:xfrm>
        </p:grpSpPr>
        <p:sp>
          <p:nvSpPr>
            <p:cNvPr id="12" name="矩形 11"/>
            <p:cNvSpPr/>
            <p:nvPr userDrawn="1">
              <p:custDataLst>
                <p:tags r:id="rId4"/>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5"/>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6"/>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7"/>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userDrawn="1">
              <p:custDataLst>
                <p:tags r:id="rId8"/>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6" name="组合 5"/>
          <p:cNvGrpSpPr/>
          <p:nvPr userDrawn="1">
            <p:custDataLst>
              <p:tags r:id="rId3"/>
            </p:custDataLst>
          </p:nvPr>
        </p:nvGrpSpPr>
        <p:grpSpPr>
          <a:xfrm>
            <a:off x="8727758" y="164820"/>
            <a:ext cx="292417" cy="117380"/>
            <a:chOff x="163882" y="145257"/>
            <a:chExt cx="389889" cy="156507"/>
          </a:xfrm>
        </p:grpSpPr>
        <p:sp>
          <p:nvSpPr>
            <p:cNvPr id="12" name="矩形 11"/>
            <p:cNvSpPr/>
            <p:nvPr userDrawn="1">
              <p:custDataLst>
                <p:tags r:id="rId4"/>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5"/>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6"/>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7"/>
            </p:custDataLst>
          </p:nvPr>
        </p:nvSpPr>
        <p:spPr>
          <a:xfrm>
            <a:off x="437400" y="880650"/>
            <a:ext cx="2970000" cy="661500"/>
          </a:xfrm>
        </p:spPr>
        <p:txBody>
          <a:bodyPr wrap="square" anchor="ctr" anchorCtr="0">
            <a:normAutofit/>
          </a:bodyPr>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8" name="组合 17"/>
          <p:cNvGrpSpPr/>
          <p:nvPr userDrawn="1">
            <p:custDataLst>
              <p:tags r:id="rId3"/>
            </p:custDataLst>
          </p:nvPr>
        </p:nvGrpSpPr>
        <p:grpSpPr>
          <a:xfrm>
            <a:off x="122912" y="180234"/>
            <a:ext cx="8876723" cy="209861"/>
            <a:chOff x="163882" y="145257"/>
            <a:chExt cx="11835631" cy="279815"/>
          </a:xfrm>
        </p:grpSpPr>
        <p:sp>
          <p:nvSpPr>
            <p:cNvPr id="19" name="矩形 18"/>
            <p:cNvSpPr/>
            <p:nvPr userDrawn="1">
              <p:custDataLst>
                <p:tags r:id="rId4"/>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custDataLst>
                <p:tags r:id="rId5"/>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1" name="矩形 20"/>
            <p:cNvSpPr/>
            <p:nvPr userDrawn="1">
              <p:custDataLst>
                <p:tags r:id="rId6"/>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2" name="矩形 21"/>
            <p:cNvSpPr/>
            <p:nvPr userDrawn="1">
              <p:custDataLst>
                <p:tags r:id="rId7"/>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矩形 22"/>
            <p:cNvSpPr/>
            <p:nvPr userDrawn="1">
              <p:custDataLst>
                <p:tags r:id="rId8"/>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2" name="组合 11"/>
          <p:cNvGrpSpPr/>
          <p:nvPr userDrawn="1">
            <p:custDataLst>
              <p:tags r:id="rId3"/>
            </p:custDataLst>
          </p:nvPr>
        </p:nvGrpSpPr>
        <p:grpSpPr>
          <a:xfrm>
            <a:off x="122912" y="180234"/>
            <a:ext cx="8876723" cy="209861"/>
            <a:chOff x="163882" y="145257"/>
            <a:chExt cx="11835631" cy="279815"/>
          </a:xfrm>
        </p:grpSpPr>
        <p:sp>
          <p:nvSpPr>
            <p:cNvPr id="13" name="矩形 12"/>
            <p:cNvSpPr/>
            <p:nvPr userDrawn="1">
              <p:custDataLst>
                <p:tags r:id="rId4"/>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5"/>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6"/>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userDrawn="1">
              <p:custDataLst>
                <p:tags r:id="rId7"/>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userDrawn="1">
              <p:custDataLst>
                <p:tags r:id="rId8"/>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22" name="组合 21"/>
          <p:cNvGrpSpPr/>
          <p:nvPr userDrawn="1">
            <p:custDataLst>
              <p:tags r:id="rId3"/>
            </p:custDataLst>
          </p:nvPr>
        </p:nvGrpSpPr>
        <p:grpSpPr>
          <a:xfrm>
            <a:off x="140300" y="6471886"/>
            <a:ext cx="8879875" cy="206448"/>
            <a:chOff x="187066" y="6437478"/>
            <a:chExt cx="11839833" cy="275264"/>
          </a:xfrm>
        </p:grpSpPr>
        <p:sp>
          <p:nvSpPr>
            <p:cNvPr id="16" name="矩形 15"/>
            <p:cNvSpPr/>
            <p:nvPr userDrawn="1">
              <p:custDataLst>
                <p:tags r:id="rId4"/>
              </p:custDataLst>
            </p:nvPr>
          </p:nvSpPr>
          <p:spPr>
            <a:xfrm rot="18900000">
              <a:off x="11870392" y="6556235"/>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userDrawn="1">
              <p:custDataLst>
                <p:tags r:id="rId5"/>
              </p:custDataLst>
            </p:nvPr>
          </p:nvSpPr>
          <p:spPr>
            <a:xfrm rot="2700000">
              <a:off x="11637010" y="6556235"/>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userDrawn="1">
              <p:custDataLst>
                <p:tags r:id="rId6"/>
              </p:custDataLst>
            </p:nvPr>
          </p:nvSpPr>
          <p:spPr>
            <a:xfrm rot="2700000">
              <a:off x="11758520" y="6556235"/>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矩形 18"/>
            <p:cNvSpPr/>
            <p:nvPr userDrawn="1">
              <p:custDataLst>
                <p:tags r:id="rId7"/>
              </p:custDataLst>
            </p:nvPr>
          </p:nvSpPr>
          <p:spPr>
            <a:xfrm rot="13500000">
              <a:off x="271924" y="6437478"/>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p:cNvSpPr/>
            <p:nvPr userDrawn="1">
              <p:custDataLst>
                <p:tags r:id="rId8"/>
              </p:custDataLst>
            </p:nvPr>
          </p:nvSpPr>
          <p:spPr>
            <a:xfrm rot="13500000">
              <a:off x="187066" y="6437478"/>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21" name="组合 20"/>
          <p:cNvGrpSpPr/>
          <p:nvPr userDrawn="1">
            <p:custDataLst>
              <p:tags r:id="rId3"/>
            </p:custDataLst>
          </p:nvPr>
        </p:nvGrpSpPr>
        <p:grpSpPr>
          <a:xfrm>
            <a:off x="317087" y="5981506"/>
            <a:ext cx="8555676" cy="474089"/>
            <a:chOff x="422782" y="5902491"/>
            <a:chExt cx="11407568" cy="632118"/>
          </a:xfrm>
        </p:grpSpPr>
        <p:sp>
          <p:nvSpPr>
            <p:cNvPr id="12" name="矩形 11"/>
            <p:cNvSpPr/>
            <p:nvPr userDrawn="1">
              <p:custDataLst>
                <p:tags r:id="rId4"/>
              </p:custDataLst>
            </p:nvPr>
          </p:nvSpPr>
          <p:spPr>
            <a:xfrm rot="18900000">
              <a:off x="11470320" y="6174581"/>
              <a:ext cx="360030" cy="3600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矩形 12"/>
            <p:cNvSpPr/>
            <p:nvPr userDrawn="1">
              <p:custDataLst>
                <p:tags r:id="rId5"/>
              </p:custDataLst>
            </p:nvPr>
          </p:nvSpPr>
          <p:spPr>
            <a:xfrm rot="2700000">
              <a:off x="10933447" y="6174580"/>
              <a:ext cx="360028" cy="36003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userDrawn="1">
              <p:custDataLst>
                <p:tags r:id="rId6"/>
              </p:custDataLst>
            </p:nvPr>
          </p:nvSpPr>
          <p:spPr>
            <a:xfrm rot="2700000">
              <a:off x="11212970" y="6174580"/>
              <a:ext cx="360028" cy="3600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userDrawn="1">
              <p:custDataLst>
                <p:tags r:id="rId7"/>
              </p:custDataLst>
            </p:nvPr>
          </p:nvSpPr>
          <p:spPr>
            <a:xfrm rot="13500000">
              <a:off x="613283" y="5902491"/>
              <a:ext cx="574305" cy="574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userDrawn="1">
              <p:custDataLst>
                <p:tags r:id="rId8"/>
              </p:custDataLst>
            </p:nvPr>
          </p:nvSpPr>
          <p:spPr>
            <a:xfrm rot="13500000">
              <a:off x="422782" y="5902492"/>
              <a:ext cx="574305" cy="57430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659807"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6389433"/>
            <a:ext cx="2025000" cy="237600"/>
          </a:xfrm>
        </p:spPr>
        <p:txBody>
          <a:bodyPr wrap="square">
            <a:normAutofit/>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908720"/>
            <a:ext cx="3008313" cy="504056"/>
          </a:xfrm>
        </p:spPr>
        <p:txBody>
          <a:bodyPr anchor="b"/>
          <a:lstStyle>
            <a:lvl1pPr algn="l">
              <a:defRPr sz="20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575050" y="908720"/>
            <a:ext cx="5111750" cy="52174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457200" y="1556792"/>
            <a:ext cx="3008313" cy="45693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7" Type="http://schemas.openxmlformats.org/officeDocument/2006/relationships/theme" Target="../theme/theme4.xml"/><Relationship Id="rId16" Type="http://schemas.openxmlformats.org/officeDocument/2006/relationships/image" Target="../media/image5.jpeg"/><Relationship Id="rId15" Type="http://schemas.openxmlformats.org/officeDocument/2006/relationships/slideLayout" Target="../slideLayouts/slideLayout52.xml"/><Relationship Id="rId14" Type="http://schemas.openxmlformats.org/officeDocument/2006/relationships/slideLayout" Target="../slideLayouts/slideLayout51.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5" Type="http://schemas.openxmlformats.org/officeDocument/2006/relationships/theme" Target="../theme/theme7.xml"/><Relationship Id="rId24" Type="http://schemas.openxmlformats.org/officeDocument/2006/relationships/tags" Target="../tags/tag234.xml"/><Relationship Id="rId23" Type="http://schemas.openxmlformats.org/officeDocument/2006/relationships/tags" Target="../tags/tag233.xml"/><Relationship Id="rId22" Type="http://schemas.openxmlformats.org/officeDocument/2006/relationships/tags" Target="../tags/tag232.xml"/><Relationship Id="rId21" Type="http://schemas.openxmlformats.org/officeDocument/2006/relationships/tags" Target="../tags/tag231.xml"/><Relationship Id="rId20" Type="http://schemas.openxmlformats.org/officeDocument/2006/relationships/tags" Target="../tags/tag230.xml"/><Relationship Id="rId2" Type="http://schemas.openxmlformats.org/officeDocument/2006/relationships/slideLayout" Target="../slideLayouts/slideLayout59.xml"/><Relationship Id="rId19" Type="http://schemas.openxmlformats.org/officeDocument/2006/relationships/tags" Target="../tags/tag229.xml"/><Relationship Id="rId18" Type="http://schemas.openxmlformats.org/officeDocument/2006/relationships/slideLayout" Target="../slideLayouts/slideLayout75.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3" Type="http://schemas.openxmlformats.org/officeDocument/2006/relationships/slideLayout" Target="../slideLayouts/slideLayout70.xml"/><Relationship Id="rId12" Type="http://schemas.openxmlformats.org/officeDocument/2006/relationships/slideLayout" Target="../slideLayouts/slideLayout69.xml"/><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269875" y="1952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252413" y="77311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mn-ea"/>
              </a:defRPr>
            </a:lvl1pPr>
          </a:lstStyle>
          <a:p>
            <a:pPr>
              <a:defRPr/>
            </a:pPr>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mn-ea"/>
              </a:defRPr>
            </a:lvl1pPr>
          </a:lstStyle>
          <a:p>
            <a:pPr>
              <a:defRPr/>
            </a:pPr>
            <a:endParaRPr lang="en-US" altLang="zh-CN"/>
          </a:p>
        </p:txBody>
      </p:sp>
      <p:sp>
        <p:nvSpPr>
          <p:cNvPr id="1030" name="Text Box 8"/>
          <p:cNvSpPr txBox="1">
            <a:spLocks noChangeArrowheads="1"/>
          </p:cNvSpPr>
          <p:nvPr userDrawn="1"/>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仿宋_GB2312" pitchFamily="49" charset="-122"/>
              </a:defRPr>
            </a:lvl1pPr>
            <a:lvl2pPr marL="742950" indent="-285750" eaLnBrk="0" hangingPunct="0">
              <a:defRPr sz="3600">
                <a:solidFill>
                  <a:schemeClr val="tx1"/>
                </a:solidFill>
                <a:latin typeface="Times New Roman" panose="02020603050405020304" pitchFamily="18" charset="0"/>
                <a:ea typeface="仿宋_GB2312" pitchFamily="49" charset="-122"/>
              </a:defRPr>
            </a:lvl2pPr>
            <a:lvl3pPr marL="1143000" indent="-228600" eaLnBrk="0" hangingPunct="0">
              <a:defRPr sz="3600">
                <a:solidFill>
                  <a:schemeClr val="tx1"/>
                </a:solidFill>
                <a:latin typeface="Times New Roman" panose="02020603050405020304" pitchFamily="18" charset="0"/>
                <a:ea typeface="仿宋_GB2312" pitchFamily="49" charset="-122"/>
              </a:defRPr>
            </a:lvl3pPr>
            <a:lvl4pPr marL="1600200" indent="-228600" eaLnBrk="0" hangingPunct="0">
              <a:defRPr sz="3600">
                <a:solidFill>
                  <a:schemeClr val="tx1"/>
                </a:solidFill>
                <a:latin typeface="Times New Roman" panose="02020603050405020304" pitchFamily="18" charset="0"/>
                <a:ea typeface="仿宋_GB2312" pitchFamily="49" charset="-122"/>
              </a:defRPr>
            </a:lvl4pPr>
            <a:lvl5pPr marL="2057400" indent="-228600" eaLnBrk="0" hangingPunct="0">
              <a:defRPr sz="36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9pPr>
          </a:lstStyle>
          <a:p>
            <a:pPr algn="ctr" eaLnBrk="1" hangingPunct="1">
              <a:spcBef>
                <a:spcPct val="50000"/>
              </a:spcBef>
              <a:defRPr/>
            </a:pPr>
            <a:endParaRPr lang="zh-CN" altLang="en-US" sz="2400">
              <a:ea typeface="宋体" panose="02010600030101010101" pitchFamily="2" charset="-122"/>
            </a:endParaRPr>
          </a:p>
        </p:txBody>
      </p:sp>
      <p:sp>
        <p:nvSpPr>
          <p:cNvPr id="1031"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defRPr/>
            </a:pPr>
            <a:fld id="{275B103B-C7E3-4C44-B116-AF9B0A0EA5B2}" type="slidenum">
              <a:rPr lang="zh-CN" altLang="en-US" sz="1600" smtClean="0"/>
            </a:fld>
            <a:endParaRPr lang="en-US" altLang="zh-CN" sz="1600"/>
          </a:p>
        </p:txBody>
      </p:sp>
      <p:sp>
        <p:nvSpPr>
          <p:cNvPr id="1032" name="Line 11"/>
          <p:cNvSpPr>
            <a:spLocks noChangeShapeType="1"/>
          </p:cNvSpPr>
          <p:nvPr/>
        </p:nvSpPr>
        <p:spPr bwMode="auto">
          <a:xfrm>
            <a:off x="433388" y="765175"/>
            <a:ext cx="8710612" cy="0"/>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txStyles>
    <p:title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rgbClr val="FF0000"/>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451460"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mn-ea"/>
              </a:defRPr>
            </a:lvl1pPr>
          </a:lstStyle>
          <a:p>
            <a:pPr>
              <a:defRPr/>
            </a:pPr>
            <a:endParaRPr lang="en-US" altLang="zh-CN"/>
          </a:p>
        </p:txBody>
      </p:sp>
      <p:sp>
        <p:nvSpPr>
          <p:cNvPr id="245146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mn-ea"/>
              </a:defRPr>
            </a:lvl1pPr>
          </a:lstStyle>
          <a:p>
            <a:pPr>
              <a:defRPr/>
            </a:pPr>
            <a:endParaRPr lang="en-US" altLang="zh-CN"/>
          </a:p>
        </p:txBody>
      </p:sp>
      <p:sp>
        <p:nvSpPr>
          <p:cNvPr id="2451462"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pPr>
              <a:defRPr/>
            </a:pPr>
            <a:fld id="{86E3228C-37F7-432B-8E34-494A13E7D52F}" type="slidenum">
              <a:rPr lang="zh-CN" altLang="en-US"/>
            </a:fld>
            <a:endParaRPr lang="en-US" altLang="zh-CN"/>
          </a:p>
        </p:txBody>
      </p:sp>
      <p:pic>
        <p:nvPicPr>
          <p:cNvPr id="2054" name="Picture 8" descr="图片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Rectangle 2"/>
          <p:cNvSpPr>
            <a:spLocks noGrp="1" noChangeArrowheads="1"/>
          </p:cNvSpPr>
          <p:nvPr>
            <p:ph type="title"/>
          </p:nvPr>
        </p:nvSpPr>
        <p:spPr bwMode="auto">
          <a:xfrm>
            <a:off x="381000" y="27717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bwMode="auto">
          <a:xfrm>
            <a:off x="457200" y="13716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0243" name="Rectangle 3"/>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atin typeface="+mn-lt"/>
              </a:defRPr>
            </a:lvl1pPr>
          </a:lstStyle>
          <a:p>
            <a:pPr eaLnBrk="1" hangingPunct="1"/>
            <a:endParaRPr lang="en-US" altLang="zh-CN" smtClean="0">
              <a:solidFill>
                <a:srgbClr val="000000"/>
              </a:solidFill>
            </a:endParaRPr>
          </a:p>
        </p:txBody>
      </p:sp>
      <p:sp>
        <p:nvSpPr>
          <p:cNvPr id="10244" name="Rectangle 4"/>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atin typeface="+mn-lt"/>
              </a:defRPr>
            </a:lvl1pPr>
          </a:lstStyle>
          <a:p>
            <a:pPr eaLnBrk="1" hangingPunct="1"/>
            <a:endParaRPr lang="en-US" altLang="zh-CN" smtClean="0">
              <a:solidFill>
                <a:srgbClr val="000000"/>
              </a:solidFill>
            </a:endParaRPr>
          </a:p>
        </p:txBody>
      </p:sp>
      <p:sp>
        <p:nvSpPr>
          <p:cNvPr id="10245" name="Rectangle 5"/>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atin typeface="+mn-lt"/>
              </a:defRPr>
            </a:lvl1pPr>
          </a:lstStyle>
          <a:p>
            <a:pPr eaLnBrk="1" hangingPunct="1"/>
            <a:fld id="{D74FFBC3-6576-4110-887D-83C5ECAE6220}" type="slidenum">
              <a:rPr lang="en-US" altLang="zh-CN" smtClean="0">
                <a:solidFill>
                  <a:srgbClr val="000000"/>
                </a:solidFill>
              </a:rPr>
            </a:fld>
            <a:endParaRPr lang="en-US" altLang="zh-CN" smtClean="0">
              <a:solidFill>
                <a:srgbClr val="000000"/>
              </a:solidFill>
            </a:endParaRPr>
          </a:p>
        </p:txBody>
      </p:sp>
      <p:pic>
        <p:nvPicPr>
          <p:cNvPr id="10246" name="Picture 6" descr="alibaba_bk_blu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879475"/>
          </a:xfrm>
          <a:prstGeom prst="rect">
            <a:avLst/>
          </a:prstGeom>
          <a:noFill/>
          <a:extLst>
            <a:ext uri="{909E8E84-426E-40DD-AFC4-6F175D3DCCD1}">
              <a14:hiddenFill xmlns:a14="http://schemas.microsoft.com/office/drawing/2010/main">
                <a:solidFill>
                  <a:srgbClr val="FFFFFF"/>
                </a:solidFill>
              </a14:hiddenFill>
            </a:ext>
          </a:extLst>
        </p:spPr>
      </p:pic>
      <p:sp>
        <p:nvSpPr>
          <p:cNvPr id="10247" name="Rectangle 7"/>
          <p:cNvSpPr>
            <a:spLocks noGrp="1" noChangeArrowheads="1"/>
          </p:cNvSpPr>
          <p:nvPr>
            <p:ph type="title"/>
          </p:nvPr>
        </p:nvSpPr>
        <p:spPr bwMode="auto">
          <a:xfrm>
            <a:off x="2209800" y="212725"/>
            <a:ext cx="6705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pic>
        <p:nvPicPr>
          <p:cNvPr id="10248" name="Picture 8" descr="alibaba_logo_blu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1600" y="217488"/>
            <a:ext cx="1800225" cy="56197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r" rtl="0" fontAlgn="base">
        <a:spcBef>
          <a:spcPct val="0"/>
        </a:spcBef>
        <a:spcAft>
          <a:spcPct val="0"/>
        </a:spcAft>
        <a:defRPr sz="2800" kern="1200">
          <a:solidFill>
            <a:schemeClr val="bg1"/>
          </a:solidFill>
          <a:latin typeface="+mj-lt"/>
          <a:ea typeface="+mj-ea"/>
          <a:cs typeface="+mj-cs"/>
        </a:defRPr>
      </a:lvl1pPr>
      <a:lvl2pPr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2pPr>
      <a:lvl3pPr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3pPr>
      <a:lvl4pPr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4pPr>
      <a:lvl5pPr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800">
          <a:solidFill>
            <a:schemeClr val="bg1"/>
          </a:solidFill>
          <a:latin typeface="Arial" panose="020B0604020202020204" pitchFamily="34" charset="0"/>
          <a:ea typeface="宋体" panose="02010600030101010101" pitchFamily="2" charset="-122"/>
        </a:defRPr>
      </a:lvl9pPr>
    </p:titleStyle>
    <p:bodyStyle>
      <a:lvl1pPr marL="342900" indent="-342900" algn="l" rtl="0" fontAlgn="base">
        <a:spcBef>
          <a:spcPct val="30000"/>
        </a:spcBef>
        <a:spcAft>
          <a:spcPct val="0"/>
        </a:spcAft>
        <a:buClr>
          <a:srgbClr val="FF6600"/>
        </a:buClr>
        <a:buFont typeface="Wingdings" panose="05000000000000000000"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Char char="•"/>
        <a:defRPr sz="2800" kern="1200">
          <a:solidFill>
            <a:schemeClr val="tx1"/>
          </a:solidFill>
          <a:latin typeface="+mn-lt"/>
          <a:ea typeface="+mn-ea"/>
          <a:cs typeface="+mn-cs"/>
        </a:defRPr>
      </a:lvl2pPr>
      <a:lvl3pPr marL="1143000" indent="-228600" algn="l" rtl="0" fontAlgn="base">
        <a:spcBef>
          <a:spcPct val="20000"/>
        </a:spcBef>
        <a:spcAft>
          <a:spcPct val="0"/>
        </a:spcAft>
        <a:buClr>
          <a:srgbClr val="339933"/>
        </a:buClr>
        <a:buFont typeface="Wingdings" panose="05000000000000000000" pitchFamily="2" charset="2"/>
        <a:buChar char="§"/>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Char char="•"/>
        <a:defRPr sz="2000" kern="1200">
          <a:solidFill>
            <a:schemeClr val="tx1"/>
          </a:solidFill>
          <a:latin typeface="+mn-lt"/>
          <a:ea typeface="+mn-ea"/>
          <a:cs typeface="+mn-cs"/>
        </a:defRPr>
      </a:lvl4pPr>
      <a:lvl5pPr marL="2057400" indent="-228600" algn="l" rtl="0" fontAlgn="base">
        <a:spcBef>
          <a:spcPct val="20000"/>
        </a:spcBef>
        <a:spcAft>
          <a:spcPct val="0"/>
        </a:spcAft>
        <a:buClr>
          <a:srgbClr val="FF6600"/>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395288" y="1557338"/>
            <a:ext cx="82296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2924175"/>
            <a:ext cx="8229600" cy="320198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558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buFontTx/>
              <a:buNone/>
              <a:defRPr sz="1400" b="0">
                <a:solidFill>
                  <a:schemeClr val="tx1"/>
                </a:solidFill>
                <a:latin typeface="+mn-lt"/>
              </a:defRPr>
            </a:lvl1pPr>
          </a:lstStyle>
          <a:p>
            <a:pPr>
              <a:defRPr/>
            </a:pPr>
            <a:endParaRPr lang="en-US" altLang="zh-CN">
              <a:solidFill>
                <a:srgbClr val="000000"/>
              </a:solidFill>
            </a:endParaRPr>
          </a:p>
        </p:txBody>
      </p:sp>
      <p:sp>
        <p:nvSpPr>
          <p:cNvPr id="19558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400" b="0">
                <a:solidFill>
                  <a:schemeClr val="tx1"/>
                </a:solidFill>
                <a:latin typeface="+mn-lt"/>
              </a:defRPr>
            </a:lvl1pPr>
          </a:lstStyle>
          <a:p>
            <a:pPr>
              <a:defRPr/>
            </a:pPr>
            <a:endParaRPr lang="en-US" altLang="zh-CN">
              <a:solidFill>
                <a:srgbClr val="000000"/>
              </a:solidFill>
            </a:endParaRPr>
          </a:p>
        </p:txBody>
      </p:sp>
      <p:sp>
        <p:nvSpPr>
          <p:cNvPr id="19559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b="0">
                <a:solidFill>
                  <a:schemeClr val="tx1"/>
                </a:solidFill>
                <a:latin typeface="Arial" panose="020B0604020202020204" pitchFamily="34" charset="0"/>
              </a:defRPr>
            </a:lvl1pPr>
          </a:lstStyle>
          <a:p>
            <a:pPr eaLnBrk="1" hangingPunct="1">
              <a:buFont typeface="Arial" panose="020B0604020202020204" pitchFamily="34" charset="0"/>
              <a:buNone/>
            </a:pPr>
            <a:fld id="{9A0DB2DC-4C9A-4742-B13C-FB6460FD3503}" type="slidenum">
              <a:rPr lang="en-US" altLang="zh-CN" noProof="1" dirty="0">
                <a:solidFill>
                  <a:srgbClr val="000000"/>
                </a:solidFill>
              </a:rPr>
            </a:fld>
            <a:endParaRPr lang="en-US" altLang="zh-CN" noProof="1">
              <a:solidFill>
                <a:srgbClr val="000000"/>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transition spd="slow" advTm="90000">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269875" y="1952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252413" y="77311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mn-ea"/>
              </a:defRPr>
            </a:lvl1pPr>
          </a:lstStyle>
          <a:p>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mn-ea"/>
              </a:defRPr>
            </a:lvl1pPr>
          </a:lstStyle>
          <a:p>
            <a:endParaRPr lang="en-US" altLang="zh-CN"/>
          </a:p>
        </p:txBody>
      </p:sp>
      <p:sp>
        <p:nvSpPr>
          <p:cNvPr id="1030" name="Text Box 8"/>
          <p:cNvSpPr txBox="1">
            <a:spLocks noChangeArrowheads="1"/>
          </p:cNvSpPr>
          <p:nvPr userDrawn="1"/>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仿宋_GB2312" pitchFamily="49" charset="-122"/>
              </a:defRPr>
            </a:lvl1pPr>
            <a:lvl2pPr marL="742950" indent="-285750" eaLnBrk="0" hangingPunct="0">
              <a:defRPr sz="3600">
                <a:solidFill>
                  <a:schemeClr val="tx1"/>
                </a:solidFill>
                <a:latin typeface="Times New Roman" panose="02020603050405020304" pitchFamily="18" charset="0"/>
                <a:ea typeface="仿宋_GB2312" pitchFamily="49" charset="-122"/>
              </a:defRPr>
            </a:lvl2pPr>
            <a:lvl3pPr marL="1143000" indent="-228600" eaLnBrk="0" hangingPunct="0">
              <a:defRPr sz="3600">
                <a:solidFill>
                  <a:schemeClr val="tx1"/>
                </a:solidFill>
                <a:latin typeface="Times New Roman" panose="02020603050405020304" pitchFamily="18" charset="0"/>
                <a:ea typeface="仿宋_GB2312" pitchFamily="49" charset="-122"/>
              </a:defRPr>
            </a:lvl3pPr>
            <a:lvl4pPr marL="1600200" indent="-228600" eaLnBrk="0" hangingPunct="0">
              <a:defRPr sz="3600">
                <a:solidFill>
                  <a:schemeClr val="tx1"/>
                </a:solidFill>
                <a:latin typeface="Times New Roman" panose="02020603050405020304" pitchFamily="18" charset="0"/>
                <a:ea typeface="仿宋_GB2312" pitchFamily="49" charset="-122"/>
              </a:defRPr>
            </a:lvl4pPr>
            <a:lvl5pPr marL="2057400" indent="-228600" eaLnBrk="0" hangingPunct="0">
              <a:defRPr sz="36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endParaRPr lang="zh-CN" altLang="en-US" sz="2400">
              <a:ea typeface="宋体" panose="02010600030101010101" pitchFamily="2" charset="-122"/>
            </a:endParaRPr>
          </a:p>
        </p:txBody>
      </p:sp>
      <p:sp>
        <p:nvSpPr>
          <p:cNvPr id="1031"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fld id="{275B103B-C7E3-4C44-B116-AF9B0A0EA5B2}" type="slidenum">
              <a:rPr lang="zh-CN" altLang="en-US" sz="1600" smtClean="0">
                <a:solidFill>
                  <a:schemeClr val="tx1"/>
                </a:solidFill>
              </a:rPr>
            </a:fld>
            <a:endParaRPr lang="zh-CN" altLang="en-US" sz="1600" smtClean="0">
              <a:solidFill>
                <a:schemeClr val="tx1"/>
              </a:solidFill>
            </a:endParaRPr>
          </a:p>
        </p:txBody>
      </p:sp>
      <p:sp>
        <p:nvSpPr>
          <p:cNvPr id="1032" name="Line 11"/>
          <p:cNvSpPr>
            <a:spLocks noChangeShapeType="1"/>
          </p:cNvSpPr>
          <p:nvPr/>
        </p:nvSpPr>
        <p:spPr bwMode="auto">
          <a:xfrm>
            <a:off x="433388" y="765175"/>
            <a:ext cx="8710612" cy="0"/>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sz="360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Lst>
  <p:transition/>
  <p:txStyles>
    <p:title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rgbClr val="FF0000"/>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269875" y="195263"/>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252413" y="773113"/>
            <a:ext cx="77724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322437" name="Rectangle 5"/>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mn-ea"/>
              </a:defRPr>
            </a:lvl1pPr>
          </a:lstStyle>
          <a:p>
            <a:endParaRPr lang="en-US" altLang="zh-CN"/>
          </a:p>
        </p:txBody>
      </p:sp>
      <p:sp>
        <p:nvSpPr>
          <p:cNvPr id="2322438"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ea typeface="+mn-ea"/>
              </a:defRPr>
            </a:lvl1pPr>
          </a:lstStyle>
          <a:p>
            <a:endParaRPr lang="en-US" altLang="zh-CN"/>
          </a:p>
        </p:txBody>
      </p:sp>
      <p:sp>
        <p:nvSpPr>
          <p:cNvPr id="1030" name="Text Box 8"/>
          <p:cNvSpPr txBox="1">
            <a:spLocks noChangeArrowheads="1"/>
          </p:cNvSpPr>
          <p:nvPr userDrawn="1"/>
        </p:nvSpPr>
        <p:spPr bwMode="auto">
          <a:xfrm>
            <a:off x="6197600" y="6418263"/>
            <a:ext cx="2060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仿宋_GB2312" pitchFamily="49" charset="-122"/>
              </a:defRPr>
            </a:lvl1pPr>
            <a:lvl2pPr marL="742950" indent="-285750" eaLnBrk="0" hangingPunct="0">
              <a:defRPr sz="3600">
                <a:solidFill>
                  <a:schemeClr val="tx1"/>
                </a:solidFill>
                <a:latin typeface="Times New Roman" panose="02020603050405020304" pitchFamily="18" charset="0"/>
                <a:ea typeface="仿宋_GB2312" pitchFamily="49" charset="-122"/>
              </a:defRPr>
            </a:lvl2pPr>
            <a:lvl3pPr marL="1143000" indent="-228600" eaLnBrk="0" hangingPunct="0">
              <a:defRPr sz="3600">
                <a:solidFill>
                  <a:schemeClr val="tx1"/>
                </a:solidFill>
                <a:latin typeface="Times New Roman" panose="02020603050405020304" pitchFamily="18" charset="0"/>
                <a:ea typeface="仿宋_GB2312" pitchFamily="49" charset="-122"/>
              </a:defRPr>
            </a:lvl3pPr>
            <a:lvl4pPr marL="1600200" indent="-228600" eaLnBrk="0" hangingPunct="0">
              <a:defRPr sz="3600">
                <a:solidFill>
                  <a:schemeClr val="tx1"/>
                </a:solidFill>
                <a:latin typeface="Times New Roman" panose="02020603050405020304" pitchFamily="18" charset="0"/>
                <a:ea typeface="仿宋_GB2312" pitchFamily="49" charset="-122"/>
              </a:defRPr>
            </a:lvl4pPr>
            <a:lvl5pPr marL="2057400" indent="-228600" eaLnBrk="0" hangingPunct="0">
              <a:defRPr sz="36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仿宋_GB2312" pitchFamily="49" charset="-122"/>
              </a:defRPr>
            </a:lvl9pPr>
          </a:lstStyle>
          <a:p>
            <a:pPr algn="ctr" eaLnBrk="1" hangingPunct="1">
              <a:spcBef>
                <a:spcPct val="50000"/>
              </a:spcBef>
            </a:pPr>
            <a:endParaRPr lang="zh-CN" altLang="en-US" sz="2400">
              <a:ea typeface="宋体" panose="02010600030101010101" pitchFamily="2" charset="-122"/>
            </a:endParaRPr>
          </a:p>
        </p:txBody>
      </p:sp>
      <p:sp>
        <p:nvSpPr>
          <p:cNvPr id="1031" name="Rectangle 10"/>
          <p:cNvSpPr>
            <a:spLocks noChangeArrowheads="1"/>
          </p:cNvSpPr>
          <p:nvPr/>
        </p:nvSpPr>
        <p:spPr bwMode="auto">
          <a:xfrm>
            <a:off x="0" y="6521450"/>
            <a:ext cx="539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Times New Roman" panose="02020603050405020304" pitchFamily="18" charset="0"/>
                <a:ea typeface="宋体" panose="02010600030101010101" pitchFamily="2" charset="-122"/>
              </a:defRPr>
            </a:lvl1pPr>
            <a:lvl2pPr marL="742950" indent="-285750" eaLnBrk="0" hangingPunct="0">
              <a:defRPr sz="3600">
                <a:solidFill>
                  <a:schemeClr val="tx1"/>
                </a:solidFill>
                <a:latin typeface="Times New Roman" panose="02020603050405020304" pitchFamily="18" charset="0"/>
                <a:ea typeface="宋体" panose="02010600030101010101" pitchFamily="2" charset="-122"/>
              </a:defRPr>
            </a:lvl2pPr>
            <a:lvl3pPr marL="1143000" indent="-228600" eaLnBrk="0" hangingPunct="0">
              <a:defRPr sz="3600">
                <a:solidFill>
                  <a:schemeClr val="tx1"/>
                </a:solidFill>
                <a:latin typeface="Times New Roman" panose="02020603050405020304" pitchFamily="18" charset="0"/>
                <a:ea typeface="宋体" panose="02010600030101010101" pitchFamily="2" charset="-122"/>
              </a:defRPr>
            </a:lvl3pPr>
            <a:lvl4pPr marL="1600200" indent="-228600" eaLnBrk="0" hangingPunct="0">
              <a:defRPr sz="3600">
                <a:solidFill>
                  <a:schemeClr val="tx1"/>
                </a:solidFill>
                <a:latin typeface="Times New Roman" panose="02020603050405020304" pitchFamily="18" charset="0"/>
                <a:ea typeface="宋体" panose="02010600030101010101" pitchFamily="2" charset="-122"/>
              </a:defRPr>
            </a:lvl4pPr>
            <a:lvl5pPr marL="2057400" indent="-228600" eaLnBrk="0" hangingPunct="0">
              <a:defRPr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ea typeface="宋体" panose="02010600030101010101" pitchFamily="2" charset="-122"/>
              </a:defRPr>
            </a:lvl9pPr>
          </a:lstStyle>
          <a:p>
            <a:pPr algn="ctr" eaLnBrk="1" hangingPunct="1"/>
            <a:fld id="{275B103B-C7E3-4C44-B116-AF9B0A0EA5B2}" type="slidenum">
              <a:rPr lang="zh-CN" altLang="en-US" sz="1600" smtClean="0">
                <a:solidFill>
                  <a:schemeClr val="tx1"/>
                </a:solidFill>
              </a:rPr>
            </a:fld>
            <a:endParaRPr lang="zh-CN" altLang="en-US" sz="1600" smtClean="0">
              <a:solidFill>
                <a:schemeClr val="tx1"/>
              </a:solidFill>
            </a:endParaRPr>
          </a:p>
        </p:txBody>
      </p:sp>
      <p:sp>
        <p:nvSpPr>
          <p:cNvPr id="1032" name="Line 11"/>
          <p:cNvSpPr>
            <a:spLocks noChangeShapeType="1"/>
          </p:cNvSpPr>
          <p:nvPr/>
        </p:nvSpPr>
        <p:spPr bwMode="auto">
          <a:xfrm>
            <a:off x="433388" y="765175"/>
            <a:ext cx="8710612" cy="0"/>
          </a:xfrm>
          <a:prstGeom prst="line">
            <a:avLst/>
          </a:prstGeom>
          <a:noFill/>
          <a:ln w="28575">
            <a:solidFill>
              <a:srgbClr val="000099"/>
            </a:solidFill>
            <a:round/>
          </a:ln>
          <a:extLst>
            <a:ext uri="{909E8E84-426E-40DD-AFC4-6F175D3DCCD1}">
              <a14:hiddenFill xmlns:a14="http://schemas.microsoft.com/office/drawing/2010/main">
                <a:noFill/>
              </a14:hiddenFill>
            </a:ext>
          </a:extLst>
        </p:spPr>
        <p:txBody>
          <a:bodyPr wrap="none" anchor="ctr"/>
          <a:lstStyle/>
          <a:p>
            <a:endParaRPr lang="zh-CN" altLang="en-US" sz="360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ransition/>
  <p:txStyles>
    <p:title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anose="05000000000000000000" pitchFamily="2" charset="2"/>
        <a:buChar char="§"/>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rgbClr val="000099"/>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90000"/>
        </a:lnSpc>
        <a:spcBef>
          <a:spcPct val="25000"/>
        </a:spcBef>
        <a:spcAft>
          <a:spcPct val="0"/>
        </a:spcAft>
        <a:buClr>
          <a:srgbClr val="336699"/>
        </a:buClr>
        <a:buChar char="»"/>
        <a:defRPr sz="2000" b="1">
          <a:solidFill>
            <a:srgbClr val="FF0000"/>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6pPr>
      <a:lvl7pPr marL="29718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7pPr>
      <a:lvl8pPr marL="34290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8pPr>
      <a:lvl9pPr marL="3886200" indent="-228600" algn="l" rtl="0" eaLnBrk="1" fontAlgn="base" hangingPunct="1">
        <a:lnSpc>
          <a:spcPct val="90000"/>
        </a:lnSpc>
        <a:spcBef>
          <a:spcPct val="25000"/>
        </a:spcBef>
        <a:spcAft>
          <a:spcPct val="0"/>
        </a:spcAft>
        <a:buClr>
          <a:srgbClr val="336699"/>
        </a:buClr>
        <a:buFont typeface="Wingdings" panose="05000000000000000000"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5" Type="http://schemas.openxmlformats.org/officeDocument/2006/relationships/notesSlide" Target="../notesSlides/notesSlide4.xml"/><Relationship Id="rId14" Type="http://schemas.openxmlformats.org/officeDocument/2006/relationships/slideLayout" Target="../slideLayouts/slideLayout64.xml"/><Relationship Id="rId13" Type="http://schemas.openxmlformats.org/officeDocument/2006/relationships/tags" Target="../tags/tag282.xml"/><Relationship Id="rId12" Type="http://schemas.openxmlformats.org/officeDocument/2006/relationships/tags" Target="../tags/tag281.xml"/><Relationship Id="rId11" Type="http://schemas.openxmlformats.org/officeDocument/2006/relationships/tags" Target="../tags/tag280.xml"/><Relationship Id="rId10" Type="http://schemas.openxmlformats.org/officeDocument/2006/relationships/tags" Target="../tags/tag27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5" Type="http://schemas.openxmlformats.org/officeDocument/2006/relationships/notesSlide" Target="../notesSlides/notesSlide5.xml"/><Relationship Id="rId14" Type="http://schemas.openxmlformats.org/officeDocument/2006/relationships/slideLayout" Target="../slideLayouts/slideLayout64.xml"/><Relationship Id="rId13" Type="http://schemas.openxmlformats.org/officeDocument/2006/relationships/tags" Target="../tags/tag294.xml"/><Relationship Id="rId12" Type="http://schemas.openxmlformats.org/officeDocument/2006/relationships/image" Target="../media/image11.png"/><Relationship Id="rId11" Type="http://schemas.openxmlformats.org/officeDocument/2006/relationships/tags" Target="../tags/tag293.xml"/><Relationship Id="rId10" Type="http://schemas.openxmlformats.org/officeDocument/2006/relationships/tags" Target="../tags/tag292.xml"/><Relationship Id="rId1" Type="http://schemas.openxmlformats.org/officeDocument/2006/relationships/tags" Target="../tags/tag28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tags" Target="../tags/tag296.xml"/><Relationship Id="rId2" Type="http://schemas.openxmlformats.org/officeDocument/2006/relationships/image" Target="../media/image15.jpeg"/><Relationship Id="rId1" Type="http://schemas.openxmlformats.org/officeDocument/2006/relationships/tags" Target="../tags/tag29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9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5" Type="http://schemas.openxmlformats.org/officeDocument/2006/relationships/notesSlide" Target="../notesSlides/notesSlide10.xml"/><Relationship Id="rId14" Type="http://schemas.openxmlformats.org/officeDocument/2006/relationships/slideLayout" Target="../slideLayouts/slideLayout64.xml"/><Relationship Id="rId13" Type="http://schemas.openxmlformats.org/officeDocument/2006/relationships/tags" Target="../tags/tag309.xml"/><Relationship Id="rId12" Type="http://schemas.openxmlformats.org/officeDocument/2006/relationships/image" Target="../media/image11.png"/><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tags" Target="../tags/tag298.xml"/></Relationships>
</file>

<file path=ppt/slides/_rels/slide27.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4" Type="http://schemas.openxmlformats.org/officeDocument/2006/relationships/notesSlide" Target="../notesSlides/notesSlide11.xml"/><Relationship Id="rId13" Type="http://schemas.openxmlformats.org/officeDocument/2006/relationships/slideLayout" Target="../slideLayouts/slideLayout64.xml"/><Relationship Id="rId12" Type="http://schemas.openxmlformats.org/officeDocument/2006/relationships/tags" Target="../tags/tag321.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tags" Target="../tags/tag3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4.xml"/><Relationship Id="rId2" Type="http://schemas.openxmlformats.org/officeDocument/2006/relationships/tags" Target="../tags/tag323.xml"/><Relationship Id="rId1" Type="http://schemas.openxmlformats.org/officeDocument/2006/relationships/tags" Target="../tags/tag3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4.xml"/><Relationship Id="rId2" Type="http://schemas.openxmlformats.org/officeDocument/2006/relationships/image" Target="../media/image18.png"/><Relationship Id="rId1"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53.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tags" Target="../tags/tag250.xml"/><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4" Type="http://schemas.openxmlformats.org/officeDocument/2006/relationships/notesSlide" Target="../notesSlides/notesSlide1.xml"/><Relationship Id="rId13" Type="http://schemas.openxmlformats.org/officeDocument/2006/relationships/slideLayout" Target="../slideLayouts/slideLayout64.xml"/><Relationship Id="rId12" Type="http://schemas.openxmlformats.org/officeDocument/2006/relationships/tags" Target="../tags/tag252.xml"/><Relationship Id="rId11" Type="http://schemas.openxmlformats.org/officeDocument/2006/relationships/image" Target="../media/image8.png"/><Relationship Id="rId10" Type="http://schemas.openxmlformats.org/officeDocument/2006/relationships/tags" Target="../tags/tag251.xml"/><Relationship Id="rId1" Type="http://schemas.openxmlformats.org/officeDocument/2006/relationships/tags" Target="../tags/tag24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22.wmf"/><Relationship Id="rId7" Type="http://schemas.openxmlformats.org/officeDocument/2006/relationships/oleObject" Target="../embeddings/oleObject5.bin"/><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20.wmf"/><Relationship Id="rId3" Type="http://schemas.openxmlformats.org/officeDocument/2006/relationships/oleObject" Target="../embeddings/oleObject3.bin"/><Relationship Id="rId20" Type="http://schemas.openxmlformats.org/officeDocument/2006/relationships/vmlDrawing" Target="../drawings/vmlDrawing2.vml"/><Relationship Id="rId2" Type="http://schemas.openxmlformats.org/officeDocument/2006/relationships/image" Target="../media/image19.wmf"/><Relationship Id="rId19" Type="http://schemas.openxmlformats.org/officeDocument/2006/relationships/slideLayout" Target="../slideLayouts/slideLayout2.xml"/><Relationship Id="rId18" Type="http://schemas.openxmlformats.org/officeDocument/2006/relationships/image" Target="../media/image27.wmf"/><Relationship Id="rId17" Type="http://schemas.openxmlformats.org/officeDocument/2006/relationships/oleObject" Target="../embeddings/oleObject10.bin"/><Relationship Id="rId16" Type="http://schemas.openxmlformats.org/officeDocument/2006/relationships/image" Target="../media/image26.wmf"/><Relationship Id="rId15" Type="http://schemas.openxmlformats.org/officeDocument/2006/relationships/oleObject" Target="../embeddings/oleObject9.bin"/><Relationship Id="rId14" Type="http://schemas.openxmlformats.org/officeDocument/2006/relationships/image" Target="../media/image25.wmf"/><Relationship Id="rId13" Type="http://schemas.openxmlformats.org/officeDocument/2006/relationships/oleObject" Target="../embeddings/oleObject8.bin"/><Relationship Id="rId12" Type="http://schemas.openxmlformats.org/officeDocument/2006/relationships/image" Target="../media/image24.wmf"/><Relationship Id="rId11" Type="http://schemas.openxmlformats.org/officeDocument/2006/relationships/oleObject" Target="../embeddings/oleObject7.bin"/><Relationship Id="rId10" Type="http://schemas.openxmlformats.org/officeDocument/2006/relationships/image" Target="../media/image23.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3" Type="http://schemas.openxmlformats.org/officeDocument/2006/relationships/notesSlide" Target="../notesSlides/notesSlide2.xml"/><Relationship Id="rId12" Type="http://schemas.openxmlformats.org/officeDocument/2006/relationships/slideLayout" Target="../slideLayouts/slideLayout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tags" Target="../tags/tag25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oleObject" Target="../embeddings/oleObject12.bin"/><Relationship Id="rId2" Type="http://schemas.openxmlformats.org/officeDocument/2006/relationships/image" Target="../media/image28.png"/><Relationship Id="rId1" Type="http://schemas.openxmlformats.org/officeDocument/2006/relationships/oleObject" Target="../embeddings/oleObject11.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53.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image" Target="../media/image9.png"/><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27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WordArt 2"/>
          <p:cNvSpPr>
            <a:spLocks noTextEdit="1"/>
          </p:cNvSpPr>
          <p:nvPr/>
        </p:nvSpPr>
        <p:spPr>
          <a:xfrm>
            <a:off x="1763688" y="1773790"/>
            <a:ext cx="6015583" cy="1007566"/>
          </a:xfrm>
          <a:prstGeom prst="rect">
            <a:avLst/>
          </a:prstGeom>
        </p:spPr>
        <p:txBody>
          <a:bodyPr wrap="none" fromWordArt="1">
            <a:prstTxWarp prst="textPlain">
              <a:avLst>
                <a:gd name="adj" fmla="val 50000"/>
              </a:avLst>
            </a:prstTxWarp>
            <a:normAutofit/>
          </a:bodyPr>
          <a:lstStyle/>
          <a:p>
            <a:pPr algn="ctr" eaLnBrk="1" hangingPunct="1">
              <a:buFont typeface="Arial" panose="020B0604020202020204" pitchFamily="34" charset="0"/>
              <a:buNone/>
            </a:pPr>
            <a:endParaRPr lang="en-US" altLang="zh-CN" sz="2000" b="1" noProof="1" smtClean="0">
              <a:ln w="12700" cap="flat" cmpd="sng">
                <a:solidFill>
                  <a:srgbClr val="FFFFFF"/>
                </a:solidFill>
                <a:prstDash val="solid"/>
                <a:headEnd type="none" w="med" len="med"/>
                <a:tailEnd type="none" w="med" len="med"/>
              </a:ln>
              <a:solidFill>
                <a:srgbClr val="FFFFFF"/>
              </a:solidFill>
              <a:effectLst>
                <a:outerShdw dist="85194" dir="20006096" algn="ctr" rotWithShape="0">
                  <a:srgbClr val="868686">
                    <a:alpha val="50000"/>
                  </a:srgbClr>
                </a:outerShdw>
              </a:effectLst>
              <a:latin typeface="微软雅黑" panose="020B0503020204020204" pitchFamily="34" charset="-122"/>
              <a:ea typeface="微软雅黑" panose="020B0503020204020204" pitchFamily="34" charset="-122"/>
            </a:endParaRPr>
          </a:p>
        </p:txBody>
      </p:sp>
      <p:sp>
        <p:nvSpPr>
          <p:cNvPr id="16386" name="Rectangle 4"/>
          <p:cNvSpPr>
            <a:spLocks noGrp="1"/>
          </p:cNvSpPr>
          <p:nvPr>
            <p:ph type="title"/>
          </p:nvPr>
        </p:nvSpPr>
        <p:spPr>
          <a:xfrm>
            <a:off x="539750" y="4005064"/>
            <a:ext cx="8229600" cy="2448124"/>
          </a:xfrm>
        </p:spPr>
        <p:txBody>
          <a:bodyPr wrap="square" lIns="91440" tIns="45720" rIns="91440" bIns="45720" anchor="ctr" anchorCtr="0"/>
          <a:lstStyle/>
          <a:p>
            <a:r>
              <a:rPr lang="en-US" altLang="zh-CN" sz="4000" dirty="0"/>
              <a:t> </a:t>
            </a:r>
            <a:br>
              <a:rPr lang="en-US" altLang="zh-CN" sz="4000" dirty="0"/>
            </a:br>
            <a:r>
              <a:rPr lang="zh-CN" altLang="en-US" sz="4000" b="1" dirty="0" smtClean="0">
                <a:solidFill>
                  <a:schemeClr val="bg1"/>
                </a:solidFill>
                <a:latin typeface="华文新魏" panose="02010800040101010101" pitchFamily="2" charset="-122"/>
                <a:ea typeface="华文新魏" panose="02010800040101010101" pitchFamily="2" charset="-122"/>
              </a:rPr>
              <a:t>   </a:t>
            </a:r>
            <a:br>
              <a:rPr lang="zh-CN" altLang="en-US" sz="4000" b="1" dirty="0">
                <a:solidFill>
                  <a:schemeClr val="bg1"/>
                </a:solidFill>
                <a:latin typeface="华文新魏" panose="02010800040101010101" pitchFamily="2" charset="-122"/>
                <a:ea typeface="华文新魏" panose="02010800040101010101" pitchFamily="2" charset="-122"/>
              </a:rPr>
            </a:br>
            <a:endParaRPr lang="zh-CN" altLang="en-US" sz="3600" b="1" dirty="0">
              <a:solidFill>
                <a:srgbClr val="2100EA"/>
              </a:solidFill>
              <a:latin typeface="华文新魏" panose="02010800040101010101" pitchFamily="2" charset="-122"/>
              <a:ea typeface="华文新魏" panose="02010800040101010101" pitchFamily="2" charset="-122"/>
            </a:endParaRPr>
          </a:p>
        </p:txBody>
      </p:sp>
      <p:pic>
        <p:nvPicPr>
          <p:cNvPr id="2" name="图片 1" descr="图片 3"/>
          <p:cNvPicPr>
            <a:picLocks noChangeAspect="1"/>
          </p:cNvPicPr>
          <p:nvPr/>
        </p:nvPicPr>
        <p:blipFill>
          <a:blip r:embed="rId1"/>
          <a:stretch>
            <a:fillRect/>
          </a:stretch>
        </p:blipFill>
        <p:spPr>
          <a:xfrm>
            <a:off x="142240" y="180975"/>
            <a:ext cx="1419225" cy="1376672"/>
          </a:xfrm>
          <a:prstGeom prst="ellipse">
            <a:avLst/>
          </a:prstGeom>
        </p:spPr>
      </p:pic>
      <p:sp>
        <p:nvSpPr>
          <p:cNvPr id="3" name="矩形 2"/>
          <p:cNvSpPr/>
          <p:nvPr/>
        </p:nvSpPr>
        <p:spPr>
          <a:xfrm>
            <a:off x="1547495" y="2781300"/>
            <a:ext cx="6604000" cy="829945"/>
          </a:xfrm>
          <a:prstGeom prst="rect">
            <a:avLst/>
          </a:prstGeom>
        </p:spPr>
        <p:txBody>
          <a:bodyPr wrap="square">
            <a:spAutoFit/>
          </a:bodyPr>
          <a:lstStyle/>
          <a:p>
            <a:pPr algn="r" eaLnBrk="1" hangingPunct="1">
              <a:buFont typeface="Arial" panose="020B0604020202020204" pitchFamily="34" charset="0"/>
              <a:buNone/>
            </a:pPr>
            <a:r>
              <a:rPr lang="zh-CN" altLang="zh-CN" sz="4800" b="1" noProof="1" smtClean="0">
                <a:ln w="12700" cap="flat" cmpd="sng">
                  <a:solidFill>
                    <a:srgbClr val="FFFFFF"/>
                  </a:solidFill>
                  <a:prstDash val="solid"/>
                  <a:headEnd type="none" w="med" len="med"/>
                  <a:tailEnd type="none" w="med" len="med"/>
                </a:ln>
                <a:solidFill>
                  <a:srgbClr val="FFFFFF"/>
                </a:solidFill>
                <a:effectLst>
                  <a:outerShdw dist="85194" dir="20006096" algn="ctr" rotWithShape="0">
                    <a:srgbClr val="868686">
                      <a:alpha val="50000"/>
                    </a:srgbClr>
                  </a:outerShdw>
                </a:effectLst>
                <a:latin typeface="微软雅黑" panose="020B0503020204020204" pitchFamily="34" charset="-122"/>
                <a:ea typeface="微软雅黑" panose="020B0503020204020204" pitchFamily="34" charset="-122"/>
              </a:rPr>
              <a:t>专题七：</a:t>
            </a:r>
            <a:r>
              <a:rPr lang="zh-CN" altLang="en-US" sz="4800" b="1" noProof="1" smtClean="0">
                <a:ln w="12700" cap="flat" cmpd="sng">
                  <a:solidFill>
                    <a:srgbClr val="FFFFFF"/>
                  </a:solidFill>
                  <a:prstDash val="solid"/>
                  <a:headEnd type="none" w="med" len="med"/>
                  <a:tailEnd type="none" w="med" len="med"/>
                </a:ln>
                <a:solidFill>
                  <a:srgbClr val="FFFFFF"/>
                </a:solidFill>
                <a:effectLst>
                  <a:outerShdw dist="85194" dir="20006096" algn="ctr" rotWithShape="0">
                    <a:srgbClr val="868686">
                      <a:alpha val="50000"/>
                    </a:srgbClr>
                  </a:outerShdw>
                </a:effectLst>
                <a:latin typeface="微软雅黑" panose="020B0503020204020204" pitchFamily="34" charset="-122"/>
                <a:ea typeface="微软雅黑" panose="020B0503020204020204" pitchFamily="34" charset="-122"/>
              </a:rPr>
              <a:t>网络空间安全</a:t>
            </a:r>
            <a:endParaRPr lang="en-US" altLang="zh-CN" sz="4800" b="1" noProof="1">
              <a:ln w="12700" cap="flat" cmpd="sng">
                <a:solidFill>
                  <a:srgbClr val="FFFFFF"/>
                </a:solidFill>
                <a:prstDash val="solid"/>
                <a:headEnd type="none" w="med" len="med"/>
                <a:tailEnd type="none" w="med" len="med"/>
              </a:ln>
              <a:solidFill>
                <a:srgbClr val="FFFFFF"/>
              </a:solidFill>
              <a:effectLst>
                <a:outerShdw dist="85194" dir="20006096" algn="ctr" rotWithShape="0">
                  <a:srgbClr val="868686">
                    <a:alpha val="50000"/>
                  </a:srgbClr>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90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976438"/>
            <a:ext cx="2487613" cy="1974850"/>
            <a:chOff x="-1" y="1492347"/>
            <a:chExt cx="3317430" cy="2632835"/>
          </a:xfrm>
        </p:grpSpPr>
        <p:sp>
          <p:nvSpPr>
            <p:cNvPr id="5" name="任意多边形 4"/>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6" name="任意多边形 5"/>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7" name="矩形 6"/>
            <p:cNvSpPr/>
            <p:nvPr/>
          </p:nvSpPr>
          <p:spPr>
            <a:xfrm>
              <a:off x="503455" y="2795957"/>
              <a:ext cx="1089014" cy="1136945"/>
            </a:xfrm>
            <a:prstGeom prst="rect">
              <a:avLst/>
            </a:prstGeom>
          </p:spPr>
          <p:txBody>
            <a:bodyPr wrap="none">
              <a:spAutoFit/>
            </a:bodyPr>
            <a:lstStyle/>
            <a:p>
              <a:pPr fontAlgn="base"/>
              <a:r>
                <a:rPr lang="en-US" altLang="zh-CN" sz="4950" b="1" strike="noStrike" noProof="1" smtClean="0">
                  <a:solidFill>
                    <a:prstClr val="white"/>
                  </a:solidFill>
                  <a:latin typeface="方正姚体" panose="02010601030101010101" pitchFamily="2" charset="-122"/>
                  <a:ea typeface="方正姚体" panose="02010601030101010101" pitchFamily="2" charset="-122"/>
                  <a:cs typeface="+mn-cs"/>
                </a:rPr>
                <a:t>02</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8" name="矩形 7"/>
          <p:cNvSpPr/>
          <p:nvPr/>
        </p:nvSpPr>
        <p:spPr>
          <a:xfrm>
            <a:off x="2247265" y="280035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矩形 8"/>
          <p:cNvSpPr/>
          <p:nvPr/>
        </p:nvSpPr>
        <p:spPr>
          <a:xfrm>
            <a:off x="2430463" y="3114675"/>
            <a:ext cx="6713537" cy="521970"/>
          </a:xfrm>
          <a:prstGeom prst="rect">
            <a:avLst/>
          </a:prstGeom>
          <a:noFill/>
          <a:ln w="9525">
            <a:noFill/>
          </a:ln>
        </p:spPr>
        <p:txBody>
          <a:bodyPr wrap="square" anchor="t" anchorCtr="0">
            <a:spAutoFit/>
          </a:bodyPr>
          <a:lstStyle/>
          <a:p>
            <a:r>
              <a:rPr lang="zh-CN" altLang="en-US" sz="2800" dirty="0" smtClean="0">
                <a:latin typeface="Times New Roman" panose="02020603050405020304" pitchFamily="18" charset="0"/>
                <a:ea typeface="黑体" panose="02010609060101010101" charset="-122"/>
                <a:sym typeface="宋体" panose="02010600030101010101" pitchFamily="2" charset="-122"/>
              </a:rPr>
              <a:t>网络安全审查制度</a:t>
            </a:r>
            <a:endParaRPr lang="en-US" altLang="zh-CN" sz="2800" dirty="0">
              <a:latin typeface="Agency FB" panose="020B0503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574834" y="1678781"/>
            <a:ext cx="7503319" cy="3895725"/>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网络安全审查，是指审查机构针对关键信息基础设施采购网络产品和服务过程中可能引入的国家安全风险，进行识别、控制、缓解和防范的活动。网络安全审查制度的确立，是为了解决网络产品和服务进入我国关键信息基础设施的安全问题</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1063943" y="1301115"/>
            <a:ext cx="2874169" cy="720566"/>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1105376" y="1419701"/>
            <a:ext cx="2706529"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1. </a:t>
            </a: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网络安全审查</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4" name="文本框 103"/>
          <p:cNvSpPr txBox="1"/>
          <p:nvPr/>
        </p:nvSpPr>
        <p:spPr>
          <a:xfrm>
            <a:off x="5796280" y="2852420"/>
            <a:ext cx="1003300" cy="706755"/>
          </a:xfrm>
          <a:prstGeom prst="rect">
            <a:avLst/>
          </a:prstGeom>
          <a:noFill/>
          <a:ln w="9525">
            <a:noFill/>
          </a:ln>
        </p:spPr>
        <p:txBody>
          <a:bodyPr wrap="square">
            <a:spAutoFit/>
          </a:bodyPr>
          <a:p>
            <a:pPr marL="0" indent="0"/>
            <a:r>
              <a:rPr lang="zh-CN" sz="2000" b="0">
                <a:solidFill>
                  <a:srgbClr val="121212"/>
                </a:solidFill>
                <a:ea typeface="宋体" panose="02010600030101010101" pitchFamily="2" charset="-122"/>
              </a:rPr>
              <a:t>供应渠道安全</a:t>
            </a:r>
            <a:endParaRPr lang="zh-CN" sz="2000" b="0">
              <a:solidFill>
                <a:srgbClr val="121212"/>
              </a:solidFill>
              <a:ea typeface="宋体" panose="02010600030101010101" pitchFamily="2" charset="-122"/>
            </a:endParaRPr>
          </a:p>
        </p:txBody>
      </p:sp>
      <p:sp>
        <p:nvSpPr>
          <p:cNvPr id="3" name="文本框 2"/>
          <p:cNvSpPr txBox="1"/>
          <p:nvPr/>
        </p:nvSpPr>
        <p:spPr>
          <a:xfrm>
            <a:off x="7418705" y="2587625"/>
            <a:ext cx="1368425" cy="398780"/>
          </a:xfrm>
          <a:prstGeom prst="rect">
            <a:avLst/>
          </a:prstGeom>
          <a:noFill/>
          <a:ln w="9525">
            <a:noFill/>
          </a:ln>
        </p:spPr>
        <p:txBody>
          <a:bodyPr wrap="square">
            <a:spAutoFit/>
          </a:bodyPr>
          <a:p>
            <a:pPr marL="0" indent="0"/>
            <a:r>
              <a:rPr lang="zh-CN" sz="2000" b="0">
                <a:solidFill>
                  <a:srgbClr val="121212"/>
                </a:solidFill>
                <a:ea typeface="宋体" panose="02010600030101010101" pitchFamily="2" charset="-122"/>
              </a:rPr>
              <a:t>合规合法</a:t>
            </a:r>
            <a:endParaRPr lang="zh-CN" sz="2000" b="0">
              <a:solidFill>
                <a:srgbClr val="121212"/>
              </a:solidFill>
              <a:ea typeface="宋体" panose="02010600030101010101" pitchFamily="2" charset="-122"/>
            </a:endParaRPr>
          </a:p>
        </p:txBody>
      </p:sp>
      <p:sp>
        <p:nvSpPr>
          <p:cNvPr id="5" name="标题 1"/>
          <p:cNvSpPr>
            <a:spLocks noGrp="1"/>
          </p:cNvSpPr>
          <p:nvPr/>
        </p:nvSpPr>
        <p:spPr>
          <a:xfrm>
            <a:off x="269875" y="19526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zh-CN" altLang="en-US">
                <a:solidFill>
                  <a:srgbClr val="C00000"/>
                </a:solidFill>
              </a:rPr>
              <a:t>我国网络安全审查5 类风险要素</a:t>
            </a:r>
            <a:endParaRPr lang="zh-CN" altLang="en-US">
              <a:solidFill>
                <a:srgbClr val="C00000"/>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5605" y="-27940"/>
            <a:ext cx="8235950" cy="3738245"/>
          </a:xfrm>
          <a:prstGeom prst="rect">
            <a:avLst/>
          </a:prstGeom>
        </p:spPr>
      </p:pic>
      <p:grpSp>
        <p:nvGrpSpPr>
          <p:cNvPr id="13" name="组合 12"/>
          <p:cNvGrpSpPr/>
          <p:nvPr userDrawn="1">
            <p:custDataLst>
              <p:tags r:id="rId2"/>
            </p:custDataLst>
          </p:nvPr>
        </p:nvGrpSpPr>
        <p:grpSpPr>
          <a:xfrm>
            <a:off x="122912" y="180234"/>
            <a:ext cx="8876723" cy="209861"/>
            <a:chOff x="163882" y="145257"/>
            <a:chExt cx="11835631" cy="279815"/>
          </a:xfrm>
        </p:grpSpPr>
        <p:sp>
          <p:nvSpPr>
            <p:cNvPr id="14" name="矩形 13"/>
            <p:cNvSpPr/>
            <p:nvPr userDrawn="1">
              <p:custDataLst>
                <p:tags r:id="rId3"/>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4"/>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5"/>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6"/>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7"/>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8"/>
            </p:custDataLst>
          </p:nvPr>
        </p:nvSpPr>
        <p:spPr>
          <a:xfrm>
            <a:off x="438155" y="515686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9"/>
            </p:custDataLst>
          </p:nvPr>
        </p:nvSpPr>
        <p:spPr>
          <a:xfrm>
            <a:off x="899160" y="2708910"/>
            <a:ext cx="7666990" cy="37541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10"/>
            </p:custDataLst>
          </p:nvPr>
        </p:nvSpPr>
        <p:spPr>
          <a:xfrm>
            <a:off x="323850" y="3932634"/>
            <a:ext cx="1943100" cy="1143476"/>
          </a:xfrm>
          <a:prstGeom prst="rect">
            <a:avLst/>
          </a:prstGeom>
          <a:noFill/>
        </p:spPr>
        <p:txBody>
          <a:bodyPr wrap="square" lIns="47625" tIns="19050" rIns="47625" bIns="19050" rtlCol="0" anchor="ctr" anchorCtr="0">
            <a:normAutofit fontScale="80000"/>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国家安全法（</a:t>
            </a:r>
            <a:r>
              <a:rPr lang="en-US" altLang="zh-CN" sz="3400" b="1" spc="180" dirty="0">
                <a:solidFill>
                  <a:schemeClr val="accent1"/>
                </a:solidFill>
                <a:latin typeface="微软雅黑" panose="020B0503020204020204" pitchFamily="34" charset="-122"/>
                <a:ea typeface="微软雅黑" panose="020B0503020204020204" pitchFamily="34" charset="-122"/>
              </a:rPr>
              <a:t>2015</a:t>
            </a:r>
            <a:r>
              <a:rPr lang="zh-CN" altLang="en-US" sz="3400" b="1" spc="180" dirty="0">
                <a:solidFill>
                  <a:schemeClr val="accent1"/>
                </a:solidFill>
                <a:latin typeface="微软雅黑" panose="020B0503020204020204" pitchFamily="34" charset="-122"/>
                <a:ea typeface="微软雅黑" panose="020B0503020204020204" pitchFamily="34" charset="-122"/>
              </a:rPr>
              <a:t>）</a:t>
            </a:r>
            <a:endParaRPr lang="zh-CN" altLang="en-US"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1"/>
            </p:custDataLst>
          </p:nvPr>
        </p:nvSpPr>
        <p:spPr>
          <a:xfrm>
            <a:off x="2482215" y="3644900"/>
            <a:ext cx="6083935" cy="288607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第四节 审查监管</a:t>
            </a:r>
            <a:endParaRPr 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第五十九条</a:t>
            </a:r>
            <a:r>
              <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国家建立国家安全审查和监管的制度和机制，对影响或者可能影响国家安全的外商投资、特定物项和关键技术、</a:t>
            </a:r>
            <a:r>
              <a:rPr lang="zh-CN" sz="2000"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网络信息技术产品和服务</a:t>
            </a:r>
            <a:r>
              <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、涉及国家安全事项的建设项目，以及其他重大事项和活动，进行国家安全审查，有效预防和化解国家安全风险。</a:t>
            </a:r>
            <a:endPar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custDataLst>
              <p:tags r:id="rId12"/>
            </p:custDataLst>
          </p:nvPr>
        </p:nvSpPr>
        <p:spPr>
          <a:xfrm>
            <a:off x="438155" y="350078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标题 1"/>
          <p:cNvSpPr>
            <a:spLocks noGrp="1"/>
          </p:cNvSpPr>
          <p:nvPr/>
        </p:nvSpPr>
        <p:spPr>
          <a:xfrm>
            <a:off x="269875" y="19526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en-US" altLang="zh-CN">
                <a:solidFill>
                  <a:srgbClr val="C00000"/>
                </a:solidFill>
              </a:rPr>
              <a:t>2. </a:t>
            </a:r>
            <a:r>
              <a:rPr lang="zh-CN" altLang="en-US">
                <a:solidFill>
                  <a:srgbClr val="C00000"/>
                </a:solidFill>
              </a:rPr>
              <a:t>我国网络安全审查制度立法沿革</a:t>
            </a:r>
            <a:endParaRPr lang="zh-CN" altLang="en-US">
              <a:solidFill>
                <a:srgbClr val="C00000"/>
              </a:solidFill>
            </a:endParaRPr>
          </a:p>
        </p:txBody>
      </p:sp>
    </p:spTree>
    <p:custDataLst>
      <p:tags r:id="rId13"/>
    </p:custData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22912" y="180234"/>
            <a:ext cx="8876723" cy="209861"/>
            <a:chOff x="163882" y="145257"/>
            <a:chExt cx="11835631" cy="279815"/>
          </a:xfrm>
        </p:grpSpPr>
        <p:sp>
          <p:nvSpPr>
            <p:cNvPr id="14" name="矩形 13"/>
            <p:cNvSpPr/>
            <p:nvPr userDrawn="1">
              <p:custDataLst>
                <p:tags r:id="rId2"/>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3"/>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4"/>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5"/>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6"/>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7"/>
            </p:custDataLst>
          </p:nvPr>
        </p:nvSpPr>
        <p:spPr>
          <a:xfrm>
            <a:off x="438155" y="515686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8"/>
            </p:custDataLst>
          </p:nvPr>
        </p:nvSpPr>
        <p:spPr>
          <a:xfrm>
            <a:off x="899160" y="2708910"/>
            <a:ext cx="7666990" cy="37541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9"/>
            </p:custDataLst>
          </p:nvPr>
        </p:nvSpPr>
        <p:spPr>
          <a:xfrm>
            <a:off x="323850" y="3932634"/>
            <a:ext cx="1943100" cy="1143476"/>
          </a:xfrm>
          <a:prstGeom prst="rect">
            <a:avLst/>
          </a:prstGeom>
          <a:noFill/>
        </p:spPr>
        <p:txBody>
          <a:bodyPr wrap="square" lIns="47625" tIns="19050" rIns="47625" bIns="19050" rtlCol="0" anchor="ctr" anchorCtr="0">
            <a:normAutofit fontScale="80000"/>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网络安全法（</a:t>
            </a:r>
            <a:r>
              <a:rPr lang="en-US" altLang="zh-CN" sz="3400" b="1" spc="180" dirty="0">
                <a:solidFill>
                  <a:schemeClr val="accent1"/>
                </a:solidFill>
                <a:latin typeface="微软雅黑" panose="020B0503020204020204" pitchFamily="34" charset="-122"/>
                <a:ea typeface="微软雅黑" panose="020B0503020204020204" pitchFamily="34" charset="-122"/>
              </a:rPr>
              <a:t>2016</a:t>
            </a:r>
            <a:r>
              <a:rPr lang="zh-CN" altLang="en-US" sz="3400" b="1" spc="180" dirty="0">
                <a:solidFill>
                  <a:schemeClr val="accent1"/>
                </a:solidFill>
                <a:latin typeface="微软雅黑" panose="020B0503020204020204" pitchFamily="34" charset="-122"/>
                <a:ea typeface="微软雅黑" panose="020B0503020204020204" pitchFamily="34" charset="-122"/>
              </a:rPr>
              <a:t>）</a:t>
            </a:r>
            <a:endParaRPr lang="zh-CN" altLang="en-US"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0"/>
            </p:custDataLst>
          </p:nvPr>
        </p:nvSpPr>
        <p:spPr>
          <a:xfrm>
            <a:off x="2411730" y="3284855"/>
            <a:ext cx="6083935" cy="288607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第三十五条　</a:t>
            </a:r>
            <a:r>
              <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关键信息基础设施的运营者采购网络产品和服务，可能影响国家安全的，应当通过国家网信部门会同国务院有关部门组织的国家安全审查。</a:t>
            </a:r>
            <a:endPar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custDataLst>
              <p:tags r:id="rId11"/>
            </p:custDataLst>
          </p:nvPr>
        </p:nvSpPr>
        <p:spPr>
          <a:xfrm>
            <a:off x="438155" y="350078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2"/>
          <a:stretch>
            <a:fillRect/>
          </a:stretch>
        </p:blipFill>
        <p:spPr>
          <a:xfrm>
            <a:off x="98425" y="764540"/>
            <a:ext cx="9148445" cy="3358515"/>
          </a:xfrm>
          <a:prstGeom prst="rect">
            <a:avLst/>
          </a:prstGeom>
        </p:spPr>
      </p:pic>
      <p:sp>
        <p:nvSpPr>
          <p:cNvPr id="5" name="标题 1"/>
          <p:cNvSpPr>
            <a:spLocks noGrp="1"/>
          </p:cNvSpPr>
          <p:nvPr/>
        </p:nvSpPr>
        <p:spPr>
          <a:xfrm>
            <a:off x="269875" y="19526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en-US" altLang="zh-CN">
                <a:solidFill>
                  <a:srgbClr val="C00000"/>
                </a:solidFill>
              </a:rPr>
              <a:t>2. </a:t>
            </a:r>
            <a:r>
              <a:rPr lang="zh-CN" altLang="en-US">
                <a:solidFill>
                  <a:srgbClr val="C00000"/>
                </a:solidFill>
              </a:rPr>
              <a:t>我国网络安全审查制度立法沿革</a:t>
            </a:r>
            <a:endParaRPr lang="zh-CN" altLang="en-US">
              <a:solidFill>
                <a:srgbClr val="C00000"/>
              </a:solidFill>
            </a:endParaRPr>
          </a:p>
        </p:txBody>
      </p:sp>
    </p:spTree>
    <p:custDataLst>
      <p:tags r:id="rId13"/>
    </p:custData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99160" y="1412240"/>
            <a:ext cx="7603490" cy="4432935"/>
          </a:xfrm>
          <a:prstGeom prst="rect">
            <a:avLst/>
          </a:prstGeom>
        </p:spPr>
      </p:pic>
      <p:sp>
        <p:nvSpPr>
          <p:cNvPr id="3" name="标题 1"/>
          <p:cNvSpPr>
            <a:spLocks noGrp="1"/>
          </p:cNvSpPr>
          <p:nvPr/>
        </p:nvSpPr>
        <p:spPr>
          <a:xfrm>
            <a:off x="269875" y="19526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en-US" altLang="zh-CN">
                <a:solidFill>
                  <a:srgbClr val="C00000"/>
                </a:solidFill>
              </a:rPr>
              <a:t>2. </a:t>
            </a:r>
            <a:r>
              <a:rPr lang="zh-CN" altLang="en-US">
                <a:solidFill>
                  <a:srgbClr val="C00000"/>
                </a:solidFill>
              </a:rPr>
              <a:t>我国网络安全审查制度立法沿革</a:t>
            </a:r>
            <a:endParaRPr lang="zh-CN" altLang="en-US">
              <a:solidFill>
                <a:srgbClr val="C0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70570" y="1084615"/>
            <a:ext cx="7772400" cy="4764087"/>
          </a:xfrm>
        </p:spPr>
        <p:txBody>
          <a:bodyPr/>
          <a:p>
            <a:r>
              <a:rPr lang="zh-CN" altLang="en-US"/>
              <a:t>基石：《国家安全法》《网络安全法》《个人信息保护法》《数据安全法》</a:t>
            </a:r>
            <a:endParaRPr lang="zh-CN" altLang="en-US"/>
          </a:p>
        </p:txBody>
      </p:sp>
      <p:pic>
        <p:nvPicPr>
          <p:cNvPr id="103" name="图片 102"/>
          <p:cNvPicPr/>
          <p:nvPr/>
        </p:nvPicPr>
        <p:blipFill>
          <a:blip r:embed="rId1"/>
          <a:stretch>
            <a:fillRect/>
          </a:stretch>
        </p:blipFill>
        <p:spPr>
          <a:xfrm>
            <a:off x="506730" y="1916430"/>
            <a:ext cx="7300595" cy="5242560"/>
          </a:xfrm>
          <a:prstGeom prst="rect">
            <a:avLst/>
          </a:prstGeom>
          <a:noFill/>
          <a:ln w="9525">
            <a:noFill/>
          </a:ln>
        </p:spPr>
      </p:pic>
      <p:sp>
        <p:nvSpPr>
          <p:cNvPr id="65" name="矩形 17"/>
          <p:cNvSpPr>
            <a:spLocks noChangeArrowheads="1"/>
          </p:cNvSpPr>
          <p:nvPr/>
        </p:nvSpPr>
        <p:spPr bwMode="auto">
          <a:xfrm>
            <a:off x="323850" y="116205"/>
            <a:ext cx="5854065" cy="96837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sz="1500" b="1">
              <a:sym typeface="Arial" panose="020B0604020202020204" pitchFamily="34" charset="0"/>
            </a:endParaRPr>
          </a:p>
        </p:txBody>
      </p:sp>
      <p:sp>
        <p:nvSpPr>
          <p:cNvPr id="5" name="标题 1"/>
          <p:cNvSpPr>
            <a:spLocks noGrp="1"/>
          </p:cNvSpPr>
          <p:nvPr/>
        </p:nvSpPr>
        <p:spPr>
          <a:xfrm>
            <a:off x="539750" y="33369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zh-CN" altLang="en-US">
                <a:solidFill>
                  <a:schemeClr val="bg1"/>
                </a:solidFill>
              </a:rPr>
              <a:t>引申：有关网络安全的法律</a:t>
            </a:r>
            <a:endParaRPr lang="zh-CN" altLang="en-US">
              <a:solidFill>
                <a:schemeClr val="bg1"/>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rgbClr val="C00000"/>
                </a:solidFill>
              </a:rPr>
              <a:t>3. </a:t>
            </a:r>
            <a:r>
              <a:rPr lang="zh-CN" altLang="en-US">
                <a:solidFill>
                  <a:srgbClr val="C00000"/>
                </a:solidFill>
              </a:rPr>
              <a:t>我国网络安全审查工作机制</a:t>
            </a:r>
            <a:endParaRPr lang="zh-CN" altLang="en-US">
              <a:solidFill>
                <a:srgbClr val="C00000"/>
              </a:solidFill>
            </a:endParaRPr>
          </a:p>
        </p:txBody>
      </p:sp>
      <p:pic>
        <p:nvPicPr>
          <p:cNvPr id="4" name="内容占位符 3"/>
          <p:cNvPicPr>
            <a:picLocks noChangeAspect="1"/>
          </p:cNvPicPr>
          <p:nvPr>
            <p:ph idx="1"/>
          </p:nvPr>
        </p:nvPicPr>
        <p:blipFill>
          <a:blip r:embed="rId1"/>
          <a:stretch>
            <a:fillRect/>
          </a:stretch>
        </p:blipFill>
        <p:spPr>
          <a:xfrm>
            <a:off x="1043940" y="1556385"/>
            <a:ext cx="6343650" cy="46101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rgbClr val="C00000"/>
                </a:solidFill>
              </a:rPr>
              <a:t>从滴滴事件看网络安全审查</a:t>
            </a:r>
            <a:endParaRPr lang="zh-CN" altLang="en-US">
              <a:solidFill>
                <a:srgbClr val="C00000"/>
              </a:solidFill>
            </a:endParaRPr>
          </a:p>
        </p:txBody>
      </p:sp>
      <p:sp>
        <p:nvSpPr>
          <p:cNvPr id="3" name="内容占位符 2"/>
          <p:cNvSpPr>
            <a:spLocks noGrp="1"/>
          </p:cNvSpPr>
          <p:nvPr>
            <p:ph idx="1"/>
          </p:nvPr>
        </p:nvSpPr>
        <p:spPr/>
        <p:txBody>
          <a:bodyPr/>
          <a:p>
            <a:endParaRPr lang="zh-CN" altLang="en-US"/>
          </a:p>
        </p:txBody>
      </p:sp>
      <p:pic>
        <p:nvPicPr>
          <p:cNvPr id="101" name="图片 100"/>
          <p:cNvPicPr/>
          <p:nvPr>
            <p:custDataLst>
              <p:tags r:id="rId1"/>
            </p:custDataLst>
          </p:nvPr>
        </p:nvPicPr>
        <p:blipFill>
          <a:blip r:embed="rId2"/>
          <a:stretch>
            <a:fillRect/>
          </a:stretch>
        </p:blipFill>
        <p:spPr>
          <a:xfrm>
            <a:off x="179705" y="728980"/>
            <a:ext cx="6610350" cy="3411220"/>
          </a:xfrm>
          <a:prstGeom prst="rect">
            <a:avLst/>
          </a:prstGeom>
          <a:noFill/>
          <a:ln w="9525">
            <a:noFill/>
          </a:ln>
        </p:spPr>
      </p:pic>
      <p:pic>
        <p:nvPicPr>
          <p:cNvPr id="100" name="图片 99"/>
          <p:cNvPicPr/>
          <p:nvPr>
            <p:custDataLst>
              <p:tags r:id="rId3"/>
            </p:custDataLst>
          </p:nvPr>
        </p:nvPicPr>
        <p:blipFill>
          <a:blip r:embed="rId4"/>
          <a:stretch>
            <a:fillRect/>
          </a:stretch>
        </p:blipFill>
        <p:spPr>
          <a:xfrm>
            <a:off x="3307715" y="3669030"/>
            <a:ext cx="5627370" cy="3289935"/>
          </a:xfrm>
          <a:prstGeom prst="rect">
            <a:avLst/>
          </a:prstGeom>
          <a:noFill/>
          <a:ln w="9525">
            <a:noFill/>
          </a:ln>
        </p:spPr>
      </p:pic>
      <p:sp>
        <p:nvSpPr>
          <p:cNvPr id="4" name="文本框 3"/>
          <p:cNvSpPr txBox="1"/>
          <p:nvPr/>
        </p:nvSpPr>
        <p:spPr>
          <a:xfrm>
            <a:off x="6876415" y="1700530"/>
            <a:ext cx="1975485" cy="645160"/>
          </a:xfrm>
          <a:prstGeom prst="rect">
            <a:avLst/>
          </a:prstGeom>
          <a:noFill/>
          <a:ln>
            <a:gradFill>
              <a:gsLst>
                <a:gs pos="0">
                  <a:srgbClr val="E30000"/>
                </a:gs>
                <a:gs pos="100000">
                  <a:srgbClr val="760303"/>
                </a:gs>
              </a:gsLst>
            </a:gradFill>
          </a:ln>
        </p:spPr>
        <p:txBody>
          <a:bodyPr wrap="square" rtlCol="0">
            <a:spAutoFit/>
          </a:bodyPr>
          <a:p>
            <a:r>
              <a:rPr lang="en-US" altLang="zh-CN"/>
              <a:t>7</a:t>
            </a:r>
            <a:r>
              <a:rPr lang="zh-CN" altLang="en-US"/>
              <a:t>月</a:t>
            </a:r>
            <a:r>
              <a:rPr lang="en-US" altLang="zh-CN"/>
              <a:t>2</a:t>
            </a:r>
            <a:r>
              <a:rPr lang="zh-CN" altLang="en-US"/>
              <a:t>日</a:t>
            </a:r>
            <a:endParaRPr lang="zh-CN" altLang="en-US"/>
          </a:p>
        </p:txBody>
      </p:sp>
      <p:sp>
        <p:nvSpPr>
          <p:cNvPr id="5" name="文本框 4"/>
          <p:cNvSpPr txBox="1"/>
          <p:nvPr/>
        </p:nvSpPr>
        <p:spPr>
          <a:xfrm>
            <a:off x="1188085" y="4796790"/>
            <a:ext cx="2091055" cy="645160"/>
          </a:xfrm>
          <a:prstGeom prst="rect">
            <a:avLst/>
          </a:prstGeom>
          <a:noFill/>
          <a:ln>
            <a:solidFill>
              <a:srgbClr val="C00000"/>
            </a:solidFill>
          </a:ln>
        </p:spPr>
        <p:txBody>
          <a:bodyPr wrap="square" rtlCol="0">
            <a:spAutoFit/>
          </a:bodyPr>
          <a:p>
            <a:r>
              <a:rPr lang="en-US" altLang="zh-CN"/>
              <a:t>7</a:t>
            </a:r>
            <a:r>
              <a:rPr lang="zh-CN" altLang="en-US"/>
              <a:t>月</a:t>
            </a:r>
            <a:r>
              <a:rPr lang="en-US" altLang="zh-CN"/>
              <a:t>5</a:t>
            </a:r>
            <a:r>
              <a:rPr lang="zh-CN" altLang="en-US"/>
              <a:t>日</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国家审查机构包括网络安全审查委员会、网络安全审查办公室和网络安全审查专家委员会。</a:t>
            </a:r>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在国家统一审查机构的基础上，要求关键信息基础设施运营者承担“预审查”的职责，使其预判所采购的网络产品和服务投入使用后是否可能产生国家安全风险，如果认为影响或者可能影响国家安全的，再向网络安全审查办公室申报网络安全审查。</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760730" y="581025"/>
            <a:ext cx="4996815" cy="95694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584835" y="553085"/>
            <a:ext cx="49999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 </a:t>
            </a: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（一）国家审查机构+关键信息基础设施运营者</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0" y="1700808"/>
            <a:ext cx="2487613" cy="1974850"/>
            <a:chOff x="-1" y="1492347"/>
            <a:chExt cx="3317430" cy="2632835"/>
          </a:xfrm>
        </p:grpSpPr>
        <p:sp>
          <p:nvSpPr>
            <p:cNvPr id="5" name="任意多边形 4"/>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6" name="任意多边形 5"/>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7" name="矩形 6"/>
            <p:cNvSpPr/>
            <p:nvPr/>
          </p:nvSpPr>
          <p:spPr>
            <a:xfrm>
              <a:off x="503454" y="2795956"/>
              <a:ext cx="1088813" cy="1137073"/>
            </a:xfrm>
            <a:prstGeom prst="rect">
              <a:avLst/>
            </a:prstGeom>
          </p:spPr>
          <p:txBody>
            <a:bodyPr wrap="none">
              <a:spAutoFit/>
            </a:bodyPr>
            <a:lstStyle/>
            <a:p>
              <a:pPr fontAlgn="base"/>
              <a:r>
                <a:rPr lang="en-US" altLang="zh-CN" sz="4950" b="1" strike="noStrike" noProof="1">
                  <a:solidFill>
                    <a:prstClr val="white"/>
                  </a:solidFill>
                  <a:latin typeface="方正姚体" panose="02010601030101010101" pitchFamily="2" charset="-122"/>
                  <a:ea typeface="方正姚体" panose="02010601030101010101" pitchFamily="2" charset="-122"/>
                  <a:cs typeface="+mn-cs"/>
                </a:rPr>
                <a:t>01</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8" name="矩形 7"/>
          <p:cNvSpPr/>
          <p:nvPr/>
        </p:nvSpPr>
        <p:spPr>
          <a:xfrm>
            <a:off x="2257425" y="2524085"/>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矩形 8"/>
          <p:cNvSpPr/>
          <p:nvPr/>
        </p:nvSpPr>
        <p:spPr>
          <a:xfrm>
            <a:off x="2430463" y="2839045"/>
            <a:ext cx="6713537" cy="521970"/>
          </a:xfrm>
          <a:prstGeom prst="rect">
            <a:avLst/>
          </a:prstGeom>
          <a:noFill/>
          <a:ln w="9525">
            <a:noFill/>
          </a:ln>
        </p:spPr>
        <p:txBody>
          <a:bodyPr wrap="square" anchor="t" anchorCtr="0">
            <a:spAutoFit/>
          </a:bodyPr>
          <a:lstStyle/>
          <a:p>
            <a:r>
              <a:rPr lang="zh-CN" altLang="en-US" sz="2800" dirty="0">
                <a:latin typeface="Agency FB" panose="020B0503020202020204" pitchFamily="34" charset="0"/>
                <a:ea typeface="微软雅黑" panose="020B0503020204020204" pitchFamily="34" charset="-122"/>
              </a:rPr>
              <a:t>网络空间安全概述</a:t>
            </a:r>
            <a:endParaRPr lang="zh-CN" altLang="en-US" sz="2800" dirty="0">
              <a:latin typeface="Agency FB" panose="020B0503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2021年7月10日《网络安全审查办法》（修订草案征求意见稿）第二条：</a:t>
            </a:r>
            <a:endParaRPr lang="zh-CN" altLang="en-US" sz="2700">
              <a:solidFill>
                <a:srgbClr val="000000"/>
              </a:solidFill>
              <a:sym typeface="Arial" panose="020B0604020202020204" pitchFamily="34" charset="0"/>
            </a:endParaRPr>
          </a:p>
          <a:p>
            <a:r>
              <a:rPr lang="zh-CN" altLang="en-US" sz="2700">
                <a:solidFill>
                  <a:srgbClr val="C00000"/>
                </a:solidFill>
                <a:sym typeface="Arial" panose="020B0604020202020204" pitchFamily="34" charset="0"/>
              </a:rPr>
              <a:t>关键信息基础设施运营者</a:t>
            </a:r>
            <a:r>
              <a:rPr lang="zh-CN" altLang="en-US" sz="2700">
                <a:solidFill>
                  <a:srgbClr val="000000"/>
                </a:solidFill>
                <a:sym typeface="Arial" panose="020B0604020202020204" pitchFamily="34" charset="0"/>
              </a:rPr>
              <a:t>（以下简称运营者）采购网络产品和服务，</a:t>
            </a:r>
            <a:r>
              <a:rPr lang="zh-CN" altLang="en-US" sz="2700">
                <a:solidFill>
                  <a:srgbClr val="C00000"/>
                </a:solidFill>
                <a:sym typeface="Arial" panose="020B0604020202020204" pitchFamily="34" charset="0"/>
              </a:rPr>
              <a:t>数据处理者</a:t>
            </a:r>
            <a:r>
              <a:rPr lang="zh-CN" altLang="en-US" sz="2700">
                <a:solidFill>
                  <a:srgbClr val="000000"/>
                </a:solidFill>
                <a:sym typeface="Arial" panose="020B0604020202020204" pitchFamily="34" charset="0"/>
              </a:rPr>
              <a:t>（以下称运营者）开展数据处理活动，影响或可能影响国家安全的，应当按照本办法进行网络安全审查。</a:t>
            </a:r>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en-US" altLang="zh-CN" sz="2700">
                <a:solidFill>
                  <a:srgbClr val="000000"/>
                </a:solidFill>
                <a:sym typeface="Arial" panose="020B0604020202020204" pitchFamily="34" charset="0"/>
              </a:rPr>
              <a:t>2021</a:t>
            </a:r>
            <a:r>
              <a:rPr lang="zh-CN" altLang="en-US" sz="2700">
                <a:solidFill>
                  <a:srgbClr val="000000"/>
                </a:solidFill>
                <a:sym typeface="Arial" panose="020B0604020202020204" pitchFamily="34" charset="0"/>
              </a:rPr>
              <a:t>年</a:t>
            </a:r>
            <a:r>
              <a:rPr lang="en-US" altLang="zh-CN" sz="2700">
                <a:solidFill>
                  <a:srgbClr val="000000"/>
                </a:solidFill>
                <a:sym typeface="Arial" panose="020B0604020202020204" pitchFamily="34" charset="0"/>
              </a:rPr>
              <a:t>9</a:t>
            </a:r>
            <a:r>
              <a:rPr lang="zh-CN" altLang="en-US" sz="2700">
                <a:solidFill>
                  <a:srgbClr val="000000"/>
                </a:solidFill>
                <a:sym typeface="Arial" panose="020B0604020202020204" pitchFamily="34" charset="0"/>
              </a:rPr>
              <a:t>月</a:t>
            </a:r>
            <a:r>
              <a:rPr lang="en-US" altLang="zh-CN" sz="2700">
                <a:solidFill>
                  <a:srgbClr val="000000"/>
                </a:solidFill>
                <a:sym typeface="Arial" panose="020B0604020202020204" pitchFamily="34" charset="0"/>
              </a:rPr>
              <a:t>1</a:t>
            </a:r>
            <a:r>
              <a:rPr lang="zh-CN" altLang="en-US" sz="2700">
                <a:solidFill>
                  <a:srgbClr val="000000"/>
                </a:solidFill>
                <a:sym typeface="Arial" panose="020B0604020202020204" pitchFamily="34" charset="0"/>
              </a:rPr>
              <a:t>日</a:t>
            </a:r>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《关键信息基础设施安全保护条例》</a:t>
            </a:r>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《数据安全法》</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584835" y="553085"/>
            <a:ext cx="49999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 </a:t>
            </a: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（二）审查对象：关键信息基础设施运营者+数据处理者</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《办法》第二十条：应当安全审查的</a:t>
            </a:r>
            <a:r>
              <a:rPr lang="zh-CN" altLang="en-US" sz="2700" b="1">
                <a:solidFill>
                  <a:srgbClr val="C00000"/>
                </a:solidFill>
                <a:sym typeface="Arial" panose="020B0604020202020204" pitchFamily="34" charset="0"/>
              </a:rPr>
              <a:t>网络产品和服务</a:t>
            </a:r>
            <a:r>
              <a:rPr lang="zh-CN" altLang="en-US" sz="2700">
                <a:solidFill>
                  <a:srgbClr val="000000"/>
                </a:solidFill>
                <a:sym typeface="Arial" panose="020B0604020202020204" pitchFamily="34" charset="0"/>
              </a:rPr>
              <a:t>主要指核心网络设备、高性能计算机和服务器、大容量存储设备、大型数据库和应用软件、网络安全设备、云计算服务，以及其他对关键信息基础设施安全有重要影响的网络产品和服务。</a:t>
            </a:r>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r>
              <a:rPr lang="zh-CN" altLang="en-US" sz="2700">
                <a:solidFill>
                  <a:srgbClr val="000000"/>
                </a:solidFill>
                <a:sym typeface="Arial" panose="020B0604020202020204" pitchFamily="34" charset="0"/>
              </a:rPr>
              <a:t>《征求意见稿》第六条：掌握超过</a:t>
            </a:r>
            <a:r>
              <a:rPr lang="zh-CN" altLang="en-US" sz="2700" b="1">
                <a:solidFill>
                  <a:srgbClr val="C00000"/>
                </a:solidFill>
                <a:sym typeface="Arial" panose="020B0604020202020204" pitchFamily="34" charset="0"/>
              </a:rPr>
              <a:t>100万</a:t>
            </a:r>
            <a:r>
              <a:rPr lang="zh-CN" altLang="en-US" sz="2700">
                <a:solidFill>
                  <a:srgbClr val="C00000"/>
                </a:solidFill>
                <a:sym typeface="Arial" panose="020B0604020202020204" pitchFamily="34" charset="0"/>
              </a:rPr>
              <a:t>用户</a:t>
            </a:r>
            <a:r>
              <a:rPr lang="zh-CN" altLang="en-US" sz="2700">
                <a:solidFill>
                  <a:srgbClr val="000000"/>
                </a:solidFill>
                <a:sym typeface="Arial" panose="020B0604020202020204" pitchFamily="34" charset="0"/>
              </a:rPr>
              <a:t>个人信息的运营者赴国外上市，必须向网络安全审查办公室申报网络安全审查。</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584835" y="553085"/>
            <a:ext cx="49999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 </a:t>
            </a: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（三）审查范围：网络产品和服务安全+数据安全</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854065" cy="96837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584835" y="553085"/>
            <a:ext cx="551751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 </a:t>
            </a: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（四）重点审查内容：采购网络产品和服务+数据处理活动国外上市</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graphicFrame>
        <p:nvGraphicFramePr>
          <p:cNvPr id="2" name="表格 1"/>
          <p:cNvGraphicFramePr/>
          <p:nvPr>
            <p:custDataLst>
              <p:tags r:id="rId1"/>
            </p:custDataLst>
          </p:nvPr>
        </p:nvGraphicFramePr>
        <p:xfrm>
          <a:off x="1028700" y="2026285"/>
          <a:ext cx="6963410" cy="4258945"/>
        </p:xfrm>
        <a:graphic>
          <a:graphicData uri="http://schemas.openxmlformats.org/drawingml/2006/table">
            <a:tbl>
              <a:tblPr firstRow="1" bandRow="1">
                <a:tableStyleId>{5C22544A-7EE6-4342-B048-85BDC9FD1C3A}</a:tableStyleId>
              </a:tblPr>
              <a:tblGrid>
                <a:gridCol w="6963410"/>
              </a:tblGrid>
              <a:tr h="685800">
                <a:tc>
                  <a:txBody>
                    <a:bodyPr/>
                    <a:p>
                      <a:pPr>
                        <a:buNone/>
                      </a:pPr>
                      <a:r>
                        <a:rPr lang="zh-CN" altLang="en-US" b="0">
                          <a:solidFill>
                            <a:schemeClr val="dk1"/>
                          </a:solidFill>
                        </a:rPr>
                        <a:t>产品和服务使用后带来的关键信息基础设施被非法控制、遭受干扰或破坏的风险</a:t>
                      </a:r>
                      <a:endParaRPr lang="zh-CN" altLang="en-US" b="0">
                        <a:solidFill>
                          <a:schemeClr val="dk1"/>
                        </a:solidFill>
                      </a:endParaRPr>
                    </a:p>
                  </a:txBody>
                  <a:tcPr>
                    <a:solidFill>
                      <a:schemeClr val="accent5">
                        <a:lumMod val="60000"/>
                        <a:lumOff val="40000"/>
                      </a:schemeClr>
                    </a:solidFill>
                  </a:tcPr>
                </a:tc>
              </a:tr>
              <a:tr h="407670">
                <a:tc>
                  <a:txBody>
                    <a:bodyPr/>
                    <a:p>
                      <a:pPr>
                        <a:buNone/>
                      </a:pPr>
                      <a:r>
                        <a:rPr lang="zh-CN" altLang="en-US"/>
                        <a:t>产品和服务供应中断对关键信息基础设施业务连续性的危害</a:t>
                      </a:r>
                      <a:endParaRPr lang="zh-CN" altLang="en-US"/>
                    </a:p>
                  </a:txBody>
                  <a:tcPr/>
                </a:tc>
              </a:tr>
              <a:tr h="978535">
                <a:tc>
                  <a:txBody>
                    <a:bodyPr/>
                    <a:p>
                      <a:pPr>
                        <a:buNone/>
                      </a:pPr>
                      <a:r>
                        <a:rPr lang="zh-CN" altLang="en-US"/>
                        <a:t>产品和服务的安全性、开放性、透明性、来源的多样性，供应渠道的可靠性以及因为政治、外交、贸易等因素导致供应中断的风险</a:t>
                      </a:r>
                      <a:endParaRPr lang="zh-CN" altLang="en-US"/>
                    </a:p>
                  </a:txBody>
                  <a:tcPr/>
                </a:tc>
              </a:tr>
              <a:tr h="408305">
                <a:tc>
                  <a:txBody>
                    <a:bodyPr/>
                    <a:p>
                      <a:pPr>
                        <a:buNone/>
                      </a:pPr>
                      <a:r>
                        <a:rPr lang="zh-CN" altLang="en-US"/>
                        <a:t>产品和服务提供者遵守中国法律、行政法规、部门规章情况</a:t>
                      </a:r>
                      <a:endParaRPr lang="zh-CN" altLang="en-US"/>
                    </a:p>
                  </a:txBody>
                  <a:tcPr/>
                </a:tc>
              </a:tr>
              <a:tr h="685165">
                <a:tc>
                  <a:txBody>
                    <a:bodyPr/>
                    <a:p>
                      <a:pPr>
                        <a:buNone/>
                      </a:pPr>
                      <a:r>
                        <a:rPr lang="zh-CN" altLang="en-US">
                          <a:solidFill>
                            <a:srgbClr val="FF0000"/>
                          </a:solidFill>
                        </a:rPr>
                        <a:t>核心数据、重要数据或大量个人信息被窃取、泄露、毁损以及非法利用或出境的风险</a:t>
                      </a:r>
                      <a:endParaRPr lang="zh-CN" altLang="en-US">
                        <a:solidFill>
                          <a:srgbClr val="FF0000"/>
                        </a:solidFill>
                      </a:endParaRPr>
                    </a:p>
                  </a:txBody>
                  <a:tcPr/>
                </a:tc>
              </a:tr>
              <a:tr h="685800">
                <a:tc>
                  <a:txBody>
                    <a:bodyPr/>
                    <a:p>
                      <a:pPr>
                        <a:buNone/>
                      </a:pPr>
                      <a:r>
                        <a:rPr lang="zh-CN" altLang="en-US">
                          <a:solidFill>
                            <a:srgbClr val="FF0000"/>
                          </a:solidFill>
                        </a:rPr>
                        <a:t>国外上市后关键信息基础设施，核心数据、重要数据或大量个人信息被国外政府影响、控制、恶意利用的风险</a:t>
                      </a:r>
                      <a:endParaRPr lang="zh-CN" altLang="en-US">
                        <a:solidFill>
                          <a:srgbClr val="FF0000"/>
                        </a:solidFill>
                      </a:endParaRPr>
                    </a:p>
                  </a:txBody>
                  <a:tcPr/>
                </a:tc>
              </a:tr>
              <a:tr h="407670">
                <a:tc>
                  <a:txBody>
                    <a:bodyPr/>
                    <a:p>
                      <a:pPr>
                        <a:buNone/>
                      </a:pPr>
                      <a:r>
                        <a:rPr lang="zh-CN" altLang="en-US"/>
                        <a:t>其他可能危害关键信息基础设施安全和国家数据安全的因素</a:t>
                      </a:r>
                      <a:endParaRPr lang="zh-CN" altLang="en-US"/>
                    </a:p>
                  </a:txBody>
                  <a:tcPr/>
                </a:tc>
              </a:tr>
            </a:tbl>
          </a:graphicData>
        </a:graphic>
      </p:graphicFrame>
      <p:graphicFrame>
        <p:nvGraphicFramePr>
          <p:cNvPr id="3" name="表格 2"/>
          <p:cNvGraphicFramePr/>
          <p:nvPr/>
        </p:nvGraphicFramePr>
        <p:xfrm>
          <a:off x="1371600" y="1679575"/>
          <a:ext cx="6400165" cy="381000"/>
        </p:xfrm>
        <a:graphic>
          <a:graphicData uri="http://schemas.openxmlformats.org/drawingml/2006/table">
            <a:tbl>
              <a:tblPr firstRow="1" bandRow="1">
                <a:tableStyleId>{5C22544A-7EE6-4342-B048-85BDC9FD1C3A}</a:tableStyleId>
              </a:tblPr>
              <a:tblGrid>
                <a:gridCol w="6400165"/>
              </a:tblGrid>
              <a:tr h="381000">
                <a:tc>
                  <a:txBody>
                    <a:bodyPr/>
                    <a:p>
                      <a:pPr>
                        <a:buNone/>
                      </a:pPr>
                      <a:r>
                        <a:rPr lang="en-US" altLang="zh-CN"/>
                        <a:t>              </a:t>
                      </a:r>
                      <a:r>
                        <a:rPr lang="en-US" altLang="zh-CN" b="1">
                          <a:solidFill>
                            <a:schemeClr val="tx1"/>
                          </a:solidFill>
                        </a:rPr>
                        <a:t>              </a:t>
                      </a:r>
                      <a:r>
                        <a:rPr lang="zh-CN" altLang="en-US" b="1">
                          <a:solidFill>
                            <a:schemeClr val="tx1"/>
                          </a:solidFill>
                        </a:rPr>
                        <a:t>《征求意见稿》第十条</a:t>
                      </a:r>
                      <a:endParaRPr lang="zh-CN" altLang="en-US" b="1">
                        <a:solidFill>
                          <a:schemeClr val="tx1"/>
                        </a:solidFill>
                      </a:endParaRPr>
                    </a:p>
                  </a:txBody>
                  <a:tcPr>
                    <a:solidFill>
                      <a:schemeClr val="accent5">
                        <a:lumMod val="60000"/>
                        <a:lumOff val="40000"/>
                      </a:schemeClr>
                    </a:solidFill>
                  </a:tcPr>
                </a:tc>
              </a:tr>
            </a:tbl>
          </a:graphicData>
        </a:graphic>
      </p:graphicFrame>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pic>
        <p:nvPicPr>
          <p:cNvPr id="102" name="图片 101"/>
          <p:cNvPicPr/>
          <p:nvPr/>
        </p:nvPicPr>
        <p:blipFill>
          <a:blip r:embed="rId1"/>
          <a:stretch>
            <a:fillRect/>
          </a:stretch>
        </p:blipFill>
        <p:spPr>
          <a:xfrm>
            <a:off x="107315" y="908685"/>
            <a:ext cx="8034655" cy="6173470"/>
          </a:xfrm>
          <a:prstGeom prst="rect">
            <a:avLst/>
          </a:prstGeom>
          <a:noFill/>
          <a:ln w="9525">
            <a:noFill/>
          </a:ln>
        </p:spPr>
      </p:pic>
      <p:sp>
        <p:nvSpPr>
          <p:cNvPr id="65" name="矩形 17"/>
          <p:cNvSpPr>
            <a:spLocks noChangeArrowheads="1"/>
          </p:cNvSpPr>
          <p:nvPr/>
        </p:nvSpPr>
        <p:spPr bwMode="auto">
          <a:xfrm>
            <a:off x="179705" y="-27305"/>
            <a:ext cx="5894705" cy="1203960"/>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p>
            <a:endParaRPr lang="zh-CN" altLang="en-US" sz="1500" b="1">
              <a:sym typeface="Arial" panose="020B0604020202020204" pitchFamily="34" charset="0"/>
            </a:endParaRPr>
          </a:p>
        </p:txBody>
      </p:sp>
      <p:sp>
        <p:nvSpPr>
          <p:cNvPr id="2" name="标题 1"/>
          <p:cNvSpPr>
            <a:spLocks noGrp="1"/>
          </p:cNvSpPr>
          <p:nvPr>
            <p:ph type="title"/>
          </p:nvPr>
        </p:nvSpPr>
        <p:spPr>
          <a:xfrm>
            <a:off x="467360" y="476568"/>
            <a:ext cx="7772400" cy="533400"/>
          </a:xfrm>
        </p:spPr>
        <p:txBody>
          <a:bodyPr/>
          <a:p>
            <a:r>
              <a:rPr lang="zh-CN" altLang="en-US">
                <a:solidFill>
                  <a:schemeClr val="bg1"/>
                </a:solidFill>
                <a:sym typeface="+mn-ea"/>
              </a:rPr>
              <a:t>（五）网络安全审查程序：</a:t>
            </a:r>
            <a:br>
              <a:rPr lang="zh-CN" altLang="en-US">
                <a:solidFill>
                  <a:schemeClr val="bg1"/>
                </a:solidFill>
                <a:sym typeface="+mn-ea"/>
              </a:rPr>
            </a:br>
            <a:r>
              <a:rPr lang="zh-CN" altLang="en-US">
                <a:solidFill>
                  <a:schemeClr val="bg1"/>
                </a:solidFill>
                <a:sym typeface="+mn-ea"/>
              </a:rPr>
              <a:t>一般审查程序+特别审查程序</a:t>
            </a:r>
            <a:br>
              <a:rPr lang="zh-CN" altLang="en-US"/>
            </a:b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7405" y="3289935"/>
            <a:ext cx="7267575" cy="2631440"/>
          </a:xfrm>
          <a:solidFill>
            <a:schemeClr val="bg1"/>
          </a:solidFill>
          <a:ln>
            <a:gradFill>
              <a:gsLst>
                <a:gs pos="0">
                  <a:srgbClr val="E30000"/>
                </a:gs>
                <a:gs pos="100000">
                  <a:srgbClr val="760303"/>
                </a:gs>
              </a:gsLst>
            </a:gradFill>
          </a:ln>
        </p:spPr>
        <p:txBody>
          <a:bodyPr/>
          <a:p>
            <a:pPr latinLnBrk="0">
              <a:lnSpc>
                <a:spcPct val="150000"/>
              </a:lnSpc>
              <a:spcBef>
                <a:spcPts val="0"/>
              </a:spcBef>
              <a:spcAft>
                <a:spcPts val="0"/>
              </a:spcAft>
            </a:pPr>
            <a:r>
              <a:rPr lang="zh-CN" altLang="en-US" b="0"/>
              <a:t>个人与个人、企业与企业、主权国家与主权国家等同一主体之间的数据权益或主张冲突；</a:t>
            </a:r>
            <a:endParaRPr lang="zh-CN" altLang="en-US" b="0"/>
          </a:p>
          <a:p>
            <a:pPr latinLnBrk="0">
              <a:lnSpc>
                <a:spcPct val="150000"/>
              </a:lnSpc>
              <a:spcBef>
                <a:spcPts val="0"/>
              </a:spcBef>
              <a:spcAft>
                <a:spcPts val="0"/>
              </a:spcAft>
            </a:pPr>
            <a:r>
              <a:rPr lang="zh-CN" altLang="en-US" b="0"/>
              <a:t>个人、企业与主权国家等不同主体之间围绕数据权益产生的冲突。</a:t>
            </a:r>
            <a:endParaRPr lang="zh-CN" altLang="en-US" b="0"/>
          </a:p>
        </p:txBody>
      </p:sp>
      <p:sp>
        <p:nvSpPr>
          <p:cNvPr id="4" name="标题 1"/>
          <p:cNvSpPr>
            <a:spLocks noGrp="1"/>
          </p:cNvSpPr>
          <p:nvPr/>
        </p:nvSpPr>
        <p:spPr>
          <a:xfrm>
            <a:off x="396875" y="322263"/>
            <a:ext cx="7772400" cy="533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3200" b="1" baseline="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r>
              <a:rPr lang="zh-CN" altLang="en-US">
                <a:solidFill>
                  <a:srgbClr val="C00000"/>
                </a:solidFill>
              </a:rPr>
              <a:t>思考：从滴滴事件看数据跨境流动</a:t>
            </a:r>
            <a:endParaRPr lang="zh-CN" altLang="en-US">
              <a:solidFill>
                <a:srgbClr val="C00000"/>
              </a:solidFill>
            </a:endParaRPr>
          </a:p>
        </p:txBody>
      </p:sp>
      <p:sp>
        <p:nvSpPr>
          <p:cNvPr id="5" name="文本框 4"/>
          <p:cNvSpPr txBox="1"/>
          <p:nvPr/>
        </p:nvSpPr>
        <p:spPr>
          <a:xfrm>
            <a:off x="1331595" y="1196340"/>
            <a:ext cx="6126480" cy="1753235"/>
          </a:xfrm>
          <a:prstGeom prst="rect">
            <a:avLst/>
          </a:prstGeom>
          <a:noFill/>
        </p:spPr>
        <p:txBody>
          <a:bodyPr wrap="none" rtlCol="0">
            <a:spAutoFit/>
          </a:bodyPr>
          <a:p>
            <a:pPr algn="l" latinLnBrk="0">
              <a:lnSpc>
                <a:spcPct val="150000"/>
              </a:lnSpc>
              <a:spcBef>
                <a:spcPts val="0"/>
              </a:spcBef>
              <a:spcAft>
                <a:spcPts val="0"/>
              </a:spcAft>
            </a:pPr>
            <a:r>
              <a:rPr lang="zh-CN" altLang="en-US">
                <a:sym typeface="+mn-ea"/>
              </a:rPr>
              <a:t>数据安全的重要性在哪里？</a:t>
            </a:r>
            <a:endParaRPr lang="zh-CN" altLang="en-US" b="0"/>
          </a:p>
          <a:p>
            <a:pPr algn="l" latinLnBrk="0">
              <a:lnSpc>
                <a:spcPct val="150000"/>
              </a:lnSpc>
              <a:spcBef>
                <a:spcPts val="0"/>
              </a:spcBef>
              <a:spcAft>
                <a:spcPts val="0"/>
              </a:spcAft>
            </a:pPr>
            <a:r>
              <a:rPr lang="zh-CN" altLang="en-US">
                <a:sym typeface="+mn-ea"/>
              </a:rPr>
              <a:t>全球数据流动的挑战在哪里？</a:t>
            </a:r>
            <a:endParaRPr lang="zh-CN" altLang="en-US" b="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00808"/>
            <a:ext cx="2487613" cy="1974850"/>
            <a:chOff x="-1" y="1492347"/>
            <a:chExt cx="3317430" cy="2632835"/>
          </a:xfrm>
        </p:grpSpPr>
        <p:sp>
          <p:nvSpPr>
            <p:cNvPr id="5" name="任意多边形 4"/>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6" name="任意多边形 5"/>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7" name="矩形 6"/>
            <p:cNvSpPr/>
            <p:nvPr/>
          </p:nvSpPr>
          <p:spPr>
            <a:xfrm>
              <a:off x="503454" y="2795956"/>
              <a:ext cx="1089014" cy="1136945"/>
            </a:xfrm>
            <a:prstGeom prst="rect">
              <a:avLst/>
            </a:prstGeom>
          </p:spPr>
          <p:txBody>
            <a:bodyPr wrap="none">
              <a:spAutoFit/>
            </a:bodyPr>
            <a:lstStyle/>
            <a:p>
              <a:pPr fontAlgn="base"/>
              <a:r>
                <a:rPr lang="en-US" altLang="zh-CN" sz="4950" b="1" strike="noStrike" noProof="1">
                  <a:solidFill>
                    <a:prstClr val="white"/>
                  </a:solidFill>
                  <a:latin typeface="方正姚体" panose="02010601030101010101" pitchFamily="2" charset="-122"/>
                  <a:ea typeface="方正姚体" panose="02010601030101010101" pitchFamily="2" charset="-122"/>
                  <a:cs typeface="+mn-cs"/>
                </a:rPr>
                <a:t>03</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8" name="矩形 7"/>
          <p:cNvSpPr/>
          <p:nvPr/>
        </p:nvSpPr>
        <p:spPr>
          <a:xfrm>
            <a:off x="2257425" y="252472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矩形 8"/>
          <p:cNvSpPr/>
          <p:nvPr/>
        </p:nvSpPr>
        <p:spPr>
          <a:xfrm>
            <a:off x="2430463" y="2839045"/>
            <a:ext cx="6713537" cy="521970"/>
          </a:xfrm>
          <a:prstGeom prst="rect">
            <a:avLst/>
          </a:prstGeom>
          <a:noFill/>
          <a:ln w="9525">
            <a:noFill/>
          </a:ln>
        </p:spPr>
        <p:txBody>
          <a:bodyPr wrap="square" anchor="t" anchorCtr="0">
            <a:spAutoFit/>
          </a:bodyPr>
          <a:lstStyle/>
          <a:p>
            <a:r>
              <a:rPr lang="zh-CN" altLang="en-US" sz="2800" dirty="0">
                <a:latin typeface="Agency FB" panose="020B0503020202020204" pitchFamily="34" charset="0"/>
                <a:ea typeface="微软雅黑" panose="020B0503020204020204" pitchFamily="34" charset="-122"/>
              </a:rPr>
              <a:t>监测预警与应急处置</a:t>
            </a:r>
            <a:endParaRPr lang="zh-CN" altLang="en-US" sz="2800" dirty="0">
              <a:latin typeface="Agency FB" panose="020B0503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22912" y="180234"/>
            <a:ext cx="8876723" cy="209861"/>
            <a:chOff x="163882" y="145257"/>
            <a:chExt cx="11835631" cy="279815"/>
          </a:xfrm>
        </p:grpSpPr>
        <p:sp>
          <p:nvSpPr>
            <p:cNvPr id="14" name="矩形 13"/>
            <p:cNvSpPr/>
            <p:nvPr userDrawn="1">
              <p:custDataLst>
                <p:tags r:id="rId2"/>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3"/>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4"/>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5"/>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6"/>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7"/>
            </p:custDataLst>
          </p:nvPr>
        </p:nvSpPr>
        <p:spPr>
          <a:xfrm>
            <a:off x="438155" y="515686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8"/>
            </p:custDataLst>
          </p:nvPr>
        </p:nvSpPr>
        <p:spPr>
          <a:xfrm>
            <a:off x="899160" y="2708910"/>
            <a:ext cx="7666990" cy="37541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9"/>
            </p:custDataLst>
          </p:nvPr>
        </p:nvSpPr>
        <p:spPr>
          <a:xfrm>
            <a:off x="323850" y="3932634"/>
            <a:ext cx="1943100" cy="1143476"/>
          </a:xfrm>
          <a:prstGeom prst="rect">
            <a:avLst/>
          </a:prstGeom>
          <a:noFill/>
        </p:spPr>
        <p:txBody>
          <a:bodyPr wrap="square" lIns="47625" tIns="19050" rIns="47625" bIns="19050" rtlCol="0" anchor="ctr" anchorCtr="0">
            <a:normAutofit fontScale="80000"/>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网络安全法（</a:t>
            </a:r>
            <a:r>
              <a:rPr lang="en-US" altLang="zh-CN" sz="3400" b="1" spc="180" dirty="0">
                <a:solidFill>
                  <a:schemeClr val="accent1"/>
                </a:solidFill>
                <a:latin typeface="微软雅黑" panose="020B0503020204020204" pitchFamily="34" charset="-122"/>
                <a:ea typeface="微软雅黑" panose="020B0503020204020204" pitchFamily="34" charset="-122"/>
              </a:rPr>
              <a:t>2016</a:t>
            </a:r>
            <a:r>
              <a:rPr lang="zh-CN" altLang="en-US" sz="3400" b="1" spc="180" dirty="0">
                <a:solidFill>
                  <a:schemeClr val="accent1"/>
                </a:solidFill>
                <a:latin typeface="微软雅黑" panose="020B0503020204020204" pitchFamily="34" charset="-122"/>
                <a:ea typeface="微软雅黑" panose="020B0503020204020204" pitchFamily="34" charset="-122"/>
              </a:rPr>
              <a:t>）</a:t>
            </a:r>
            <a:endParaRPr lang="zh-CN" altLang="en-US"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0"/>
            </p:custDataLst>
          </p:nvPr>
        </p:nvSpPr>
        <p:spPr>
          <a:xfrm>
            <a:off x="2482215" y="2621280"/>
            <a:ext cx="6222365" cy="290131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lang="zh-CN"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第五十一条</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国家建立网络安全监测预警和信息通报制度。国家网信部门应当统筹协调有关部门加强网络安全信息收集、分析和通报工作，按照规定统一发布</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网络安全监测预警信息</a:t>
            </a: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第五十二条 </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负责关键信息基础设施安全保护工作的部门，应当建立健全本行业、本领域的网络安全</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监测预警和信息通报制度</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，并按照规定报送网络安全监测预警信息。</a:t>
            </a: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custDataLst>
              <p:tags r:id="rId11"/>
            </p:custDataLst>
          </p:nvPr>
        </p:nvSpPr>
        <p:spPr>
          <a:xfrm>
            <a:off x="438155" y="350078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12"/>
          <a:stretch>
            <a:fillRect/>
          </a:stretch>
        </p:blipFill>
        <p:spPr>
          <a:xfrm>
            <a:off x="683895" y="116205"/>
            <a:ext cx="7953375" cy="2919730"/>
          </a:xfrm>
          <a:prstGeom prst="rect">
            <a:avLst/>
          </a:prstGeom>
        </p:spPr>
      </p:pic>
    </p:spTree>
    <p:custDataLst>
      <p:tags r:id="rId13"/>
    </p:custData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22912" y="180234"/>
            <a:ext cx="8876723" cy="209861"/>
            <a:chOff x="163882" y="145257"/>
            <a:chExt cx="11835631" cy="279815"/>
          </a:xfrm>
        </p:grpSpPr>
        <p:sp>
          <p:nvSpPr>
            <p:cNvPr id="14" name="矩形 13"/>
            <p:cNvSpPr/>
            <p:nvPr userDrawn="1">
              <p:custDataLst>
                <p:tags r:id="rId2"/>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3"/>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4"/>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5"/>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6"/>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7"/>
            </p:custDataLst>
          </p:nvPr>
        </p:nvSpPr>
        <p:spPr>
          <a:xfrm>
            <a:off x="323855" y="4149123"/>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8"/>
            </p:custDataLst>
          </p:nvPr>
        </p:nvSpPr>
        <p:spPr>
          <a:xfrm>
            <a:off x="1186815" y="160020"/>
            <a:ext cx="7723505" cy="62433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9"/>
            </p:custDataLst>
          </p:nvPr>
        </p:nvSpPr>
        <p:spPr>
          <a:xfrm>
            <a:off x="273685" y="2780744"/>
            <a:ext cx="1943100" cy="1143476"/>
          </a:xfrm>
          <a:prstGeom prst="rect">
            <a:avLst/>
          </a:prstGeom>
          <a:noFill/>
        </p:spPr>
        <p:txBody>
          <a:bodyPr wrap="square" lIns="47625" tIns="19050" rIns="47625" bIns="19050" rtlCol="0" anchor="ctr" anchorCtr="0">
            <a:normAutofit fontScale="80000"/>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网络安全法（</a:t>
            </a:r>
            <a:r>
              <a:rPr lang="en-US" altLang="zh-CN" sz="3400" b="1" spc="180" dirty="0">
                <a:solidFill>
                  <a:schemeClr val="accent1"/>
                </a:solidFill>
                <a:latin typeface="微软雅黑" panose="020B0503020204020204" pitchFamily="34" charset="-122"/>
                <a:ea typeface="微软雅黑" panose="020B0503020204020204" pitchFamily="34" charset="-122"/>
              </a:rPr>
              <a:t>2016</a:t>
            </a:r>
            <a:r>
              <a:rPr lang="zh-CN" altLang="en-US" sz="3400" b="1" spc="180" dirty="0">
                <a:solidFill>
                  <a:schemeClr val="accent1"/>
                </a:solidFill>
                <a:latin typeface="微软雅黑" panose="020B0503020204020204" pitchFamily="34" charset="-122"/>
                <a:ea typeface="微软雅黑" panose="020B0503020204020204" pitchFamily="34" charset="-122"/>
              </a:rPr>
              <a:t>）</a:t>
            </a:r>
            <a:endParaRPr lang="zh-CN" altLang="en-US"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0"/>
            </p:custDataLst>
          </p:nvPr>
        </p:nvSpPr>
        <p:spPr>
          <a:xfrm>
            <a:off x="2339975" y="1556385"/>
            <a:ext cx="6510020" cy="3121660"/>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第五十三条 </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国家网信部门协调有关部门建立健全网络安全</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风险评估和应急工作机制</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制定网络安全事件应急预案</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，并定期组织演练。</a:t>
            </a: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第五十四条</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网络安全事件发生的风险增大时，</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省级</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以上人民政府有关部门应当按照规定的权限和程序，并根据网络安全风险的特点和可能造成的危害，</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采取措施</a:t>
            </a: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79400" lvl="1" indent="0" algn="l" fontAlgn="ctr">
              <a:lnSpc>
                <a:spcPct val="120000"/>
              </a:lnSpc>
              <a:spcBef>
                <a:spcPts val="0"/>
              </a:spcBef>
              <a:spcAft>
                <a:spcPts val="800"/>
              </a:spcAft>
              <a:buSzPct val="100000"/>
              <a:buFont typeface="Calibri Light" panose="020F0302020204030204" charset="0"/>
              <a:buNone/>
            </a:pPr>
            <a:r>
              <a:rPr lang="en-US" altLang="zh-CN" sz="2000" b="1"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第五十五条</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 发生网络安全事件，应当立即启动网络安全事件应急预案，对网络安全事件进行调查和评估，</a:t>
            </a:r>
            <a:r>
              <a:rPr sz="2000" b="1" spc="10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要求网络运营者采取技术措施和其他必要措施，</a:t>
            </a:r>
            <a:r>
              <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消除安全隐患，防止危害扩大，并及时向社会发布与公众有关的警示信息。</a:t>
            </a:r>
            <a:endParaRPr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custDataLst>
              <p:tags r:id="rId11"/>
            </p:custDataLst>
          </p:nvPr>
        </p:nvSpPr>
        <p:spPr>
          <a:xfrm>
            <a:off x="355605" y="2276508"/>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Tree>
    <p:custDataLst>
      <p:tags r:id="rId12"/>
    </p:custData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中央网信办统筹协调组织国家网络安全事件应对工作，建立健全跨部门联动处置机制</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工业和信息化部、公安部、国家保密局等相关部门按照职责分工负责相关网络安全事件应对工作。</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必要时成立国家网络安全事件应急指挥部（以下简称“指挥部”），负责特别重大网络安全事件处置的组织指挥和协调。</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36195" y="581025"/>
            <a:ext cx="49999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（一）领导机构</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应急办在网信办，负责网络安全应急跨部门、跨地区协调工作和指挥部的事务性工作，组织指导国家网络安全应急技术支撑队伍做好应急处置的技术支撑工作。</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有关部门派负责相关工作的司局级同志为联络员，联络应急办工作。</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36195" y="581025"/>
            <a:ext cx="49999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（二）办事机构与职责</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占位符 4"/>
          <p:cNvPicPr>
            <a:picLocks noChangeAspect="1"/>
          </p:cNvPicPr>
          <p:nvPr>
            <p:ph type="pic" idx="1"/>
          </p:nvPr>
        </p:nvPicPr>
        <p:blipFill>
          <a:blip r:embed="rId1"/>
          <a:stretch>
            <a:fillRect/>
          </a:stretch>
        </p:blipFill>
        <p:spPr>
          <a:xfrm>
            <a:off x="34925" y="116046"/>
            <a:ext cx="3931444" cy="4001453"/>
          </a:xfrm>
          <a:prstGeom prst="rect">
            <a:avLst/>
          </a:prstGeom>
        </p:spPr>
      </p:pic>
      <p:sp>
        <p:nvSpPr>
          <p:cNvPr id="3" name="文本占位符 2"/>
          <p:cNvSpPr>
            <a:spLocks noGrp="1"/>
          </p:cNvSpPr>
          <p:nvPr>
            <p:ph type="body" sz="half" idx="2"/>
          </p:nvPr>
        </p:nvSpPr>
        <p:spPr>
          <a:xfrm>
            <a:off x="3676650" y="1433195"/>
            <a:ext cx="5536565" cy="4958080"/>
          </a:xfrm>
          <a:ln>
            <a:solidFill>
              <a:srgbClr val="C00000"/>
            </a:solidFill>
          </a:ln>
        </p:spPr>
        <p:txBody>
          <a:bodyPr>
            <a:noAutofit/>
          </a:bodyPr>
          <a:p>
            <a:pPr latinLnBrk="0">
              <a:lnSpc>
                <a:spcPct val="150000"/>
              </a:lnSpc>
              <a:spcBef>
                <a:spcPts val="0"/>
              </a:spcBef>
              <a:spcAft>
                <a:spcPts val="0"/>
              </a:spcAft>
            </a:pPr>
            <a:r>
              <a:rPr lang="en-US" altLang="zh-CN" sz="1800" b="0"/>
              <a:t>2021</a:t>
            </a:r>
            <a:r>
              <a:rPr sz="1800" b="0"/>
              <a:t>年</a:t>
            </a:r>
            <a:r>
              <a:rPr lang="zh-CN" altLang="en-US" sz="1800" b="0"/>
              <a:t>《习近平关于网络强国论述摘编》发布。习近平总书记说过：“没有网络安全就没有国家安全，就没有经济社会稳定运行，广大人民群众利益也难以得到保障”。</a:t>
            </a:r>
            <a:endParaRPr lang="zh-CN" altLang="en-US" sz="1800" b="0"/>
          </a:p>
          <a:p>
            <a:pPr marL="342900" latinLnBrk="0">
              <a:lnSpc>
                <a:spcPct val="150000"/>
              </a:lnSpc>
              <a:spcBef>
                <a:spcPts val="0"/>
              </a:spcBef>
              <a:spcAft>
                <a:spcPts val="0"/>
              </a:spcAft>
              <a:buFont typeface="Arial" panose="020B0604020202020204" pitchFamily="34" charset="0"/>
              <a:buChar char="•"/>
            </a:pPr>
            <a:r>
              <a:rPr lang="zh-CN" altLang="en-US" sz="1800" b="0"/>
              <a:t>把准推进网络强国建设的方向，必须深化理解“重视互联网”升华的新高度</a:t>
            </a:r>
            <a:endParaRPr lang="zh-CN" altLang="en-US" sz="1800" b="0"/>
          </a:p>
          <a:p>
            <a:pPr marL="342900" latinLnBrk="0">
              <a:lnSpc>
                <a:spcPct val="150000"/>
              </a:lnSpc>
              <a:spcBef>
                <a:spcPts val="0"/>
              </a:spcBef>
              <a:spcAft>
                <a:spcPts val="0"/>
              </a:spcAft>
              <a:buFont typeface="Arial" panose="020B0604020202020204" pitchFamily="34" charset="0"/>
              <a:buChar char="•"/>
            </a:pPr>
            <a:r>
              <a:rPr lang="zh-CN" altLang="en-US" sz="1800" b="0"/>
              <a:t>把准推进网络强国建设的方向，必须深化理解“发展互联网”凸显的新特色</a:t>
            </a:r>
            <a:endParaRPr lang="zh-CN" altLang="en-US" sz="1800" b="0"/>
          </a:p>
          <a:p>
            <a:pPr marL="342900" latinLnBrk="0">
              <a:lnSpc>
                <a:spcPct val="150000"/>
              </a:lnSpc>
              <a:spcBef>
                <a:spcPts val="0"/>
              </a:spcBef>
              <a:spcAft>
                <a:spcPts val="0"/>
              </a:spcAft>
              <a:buFont typeface="Arial" panose="020B0604020202020204" pitchFamily="34" charset="0"/>
              <a:buChar char="•"/>
            </a:pPr>
            <a:r>
              <a:rPr lang="zh-CN" altLang="en-US" sz="1800" b="0"/>
              <a:t>把准推进网络强国建设的方向，必须深化理解“治理互联网”探索的新内涵（安全观、主权观、法治观）</a:t>
            </a:r>
            <a:endParaRPr lang="zh-CN" altLang="en-US" sz="1800" b="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表格 2"/>
          <p:cNvGraphicFramePr/>
          <p:nvPr>
            <p:custDataLst>
              <p:tags r:id="rId1"/>
            </p:custDataLst>
          </p:nvPr>
        </p:nvGraphicFramePr>
        <p:xfrm>
          <a:off x="282575" y="2250440"/>
          <a:ext cx="8660130" cy="3381375"/>
        </p:xfrm>
        <a:graphic>
          <a:graphicData uri="http://schemas.openxmlformats.org/drawingml/2006/table">
            <a:tbl>
              <a:tblPr firstRow="1" bandRow="1">
                <a:tableStyleId>{5C22544A-7EE6-4342-B048-85BDC9FD1C3A}</a:tableStyleId>
              </a:tblPr>
              <a:tblGrid>
                <a:gridCol w="2399665"/>
                <a:gridCol w="1930400"/>
                <a:gridCol w="2165350"/>
                <a:gridCol w="2164715"/>
              </a:tblGrid>
              <a:tr h="676275">
                <a:tc>
                  <a:txBody>
                    <a:bodyPr/>
                    <a:p>
                      <a:pPr>
                        <a:buNone/>
                      </a:pPr>
                      <a:r>
                        <a:rPr lang="zh-CN" altLang="en-US" sz="1800" b="0"/>
                        <a:t>网络安全事件分级</a:t>
                      </a:r>
                      <a:endParaRPr lang="zh-CN" altLang="en-US" sz="1800" b="0"/>
                    </a:p>
                  </a:txBody>
                  <a:tcPr/>
                </a:tc>
                <a:tc>
                  <a:txBody>
                    <a:bodyPr/>
                    <a:p>
                      <a:pPr>
                        <a:buNone/>
                      </a:pPr>
                      <a:r>
                        <a:rPr lang="zh-CN" altLang="en-US" sz="1800" b="0"/>
                        <a:t>预警分级</a:t>
                      </a:r>
                      <a:endParaRPr lang="zh-CN" altLang="en-US" sz="1800" b="0"/>
                    </a:p>
                  </a:txBody>
                  <a:tcPr/>
                </a:tc>
                <a:tc>
                  <a:txBody>
                    <a:bodyPr/>
                    <a:p>
                      <a:pPr>
                        <a:buNone/>
                      </a:pPr>
                      <a:r>
                        <a:rPr lang="zh-CN" altLang="en-US" sz="1800" b="0"/>
                        <a:t>应急处置</a:t>
                      </a:r>
                      <a:endParaRPr lang="zh-CN" altLang="en-US" sz="1800" b="0"/>
                    </a:p>
                  </a:txBody>
                  <a:tcPr/>
                </a:tc>
                <a:tc>
                  <a:txBody>
                    <a:bodyPr/>
                    <a:p>
                      <a:pPr>
                        <a:buNone/>
                      </a:pPr>
                      <a:r>
                        <a:rPr lang="zh-CN" altLang="en-US" sz="1800" b="0"/>
                        <a:t>网络安全事件分类</a:t>
                      </a:r>
                      <a:endParaRPr lang="zh-CN" altLang="en-US" sz="1800" b="0"/>
                    </a:p>
                  </a:txBody>
                  <a:tcPr/>
                </a:tc>
              </a:tr>
              <a:tr h="676275">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特别重大网络安全事件</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红色</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Ⅰ级响应</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a:tc>
                <a:tc rowSpan="4">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有害程序事件、网络攻击事件、信息破坏事件、信息内容安全事件、设备设施故障、灾害性事件和其他网络安全事件</a:t>
                      </a:r>
                      <a:endParaRPr lang="zh-CN" altLang="en-US" sz="1800" b="0">
                        <a:latin typeface="微软雅黑" panose="020B0503020204020204" pitchFamily="34" charset="-122"/>
                        <a:ea typeface="微软雅黑" panose="020B0503020204020204" pitchFamily="34" charset="-122"/>
                      </a:endParaRPr>
                    </a:p>
                  </a:txBody>
                  <a:tcPr/>
                </a:tc>
              </a:tr>
              <a:tr h="676275">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重大网络安全事件</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橙色</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 Ⅱ级响应</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a:tc>
                <a:tc vMerge="1">
                  <a:tcPr/>
                </a:tc>
              </a:tr>
              <a:tr h="676275">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较大网络安全事件</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黄色</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rPr>
                        <a:t>Ⅲ级</a:t>
                      </a:r>
                      <a:r>
                        <a:rPr lang="zh-CN" altLang="en-US" sz="1800" b="0">
                          <a:latin typeface="微软雅黑" panose="020B0503020204020204" pitchFamily="34" charset="-122"/>
                          <a:ea typeface="微软雅黑" panose="020B0503020204020204" pitchFamily="34" charset="-122"/>
                          <a:cs typeface="微软雅黑" panose="020B0503020204020204" pitchFamily="34" charset="-122"/>
                          <a:sym typeface="+mn-ea"/>
                        </a:rPr>
                        <a:t>响应</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a:tc>
                <a:tc vMerge="1">
                  <a:tcPr/>
                </a:tc>
              </a:tr>
              <a:tr h="676275">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一般网络安全事件</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rPr>
                        <a:t>蓝色</a:t>
                      </a:r>
                      <a:endParaRPr lang="zh-CN" altLang="en-US" sz="1800" b="0">
                        <a:latin typeface="微软雅黑" panose="020B0503020204020204" pitchFamily="34" charset="-122"/>
                        <a:ea typeface="微软雅黑" panose="020B0503020204020204" pitchFamily="34" charset="-122"/>
                      </a:endParaRPr>
                    </a:p>
                  </a:txBody>
                  <a:tcPr/>
                </a:tc>
                <a:tc>
                  <a:txBody>
                    <a:bodyPr/>
                    <a:p>
                      <a:pPr fontAlgn="auto">
                        <a:lnSpc>
                          <a:spcPct val="150000"/>
                        </a:lnSpc>
                        <a:buNone/>
                      </a:pPr>
                      <a:r>
                        <a:rPr lang="zh-CN" altLang="en-US" sz="1800" b="0">
                          <a:latin typeface="微软雅黑" panose="020B0503020204020204" pitchFamily="34" charset="-122"/>
                          <a:ea typeface="微软雅黑" panose="020B0503020204020204" pitchFamily="34" charset="-122"/>
                          <a:cs typeface="微软雅黑" panose="020B0503020204020204" pitchFamily="34" charset="-122"/>
                          <a:sym typeface="+mn-ea"/>
                        </a:rPr>
                        <a:t>Ⅳ级响应</a:t>
                      </a: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p>
                      <a:pPr>
                        <a:buNone/>
                      </a:pPr>
                      <a:endParaRPr lang="zh-CN" altLang="en-US" sz="1800" b="0">
                        <a:latin typeface="微软雅黑" panose="020B0503020204020204" pitchFamily="34" charset="-122"/>
                        <a:ea typeface="微软雅黑" panose="020B0503020204020204" pitchFamily="34" charset="-122"/>
                        <a:cs typeface="微软雅黑" panose="020B0503020204020204" pitchFamily="34" charset="-122"/>
                      </a:endParaRPr>
                    </a:p>
                  </a:txBody>
                  <a:tcPr/>
                </a:tc>
                <a:tc vMerge="1">
                  <a:tcPr/>
                </a:tc>
              </a:tr>
            </a:tbl>
          </a:graphicData>
        </a:graphic>
      </p:graphicFrame>
      <p:sp>
        <p:nvSpPr>
          <p:cNvPr id="4" name="文本框 3"/>
          <p:cNvSpPr txBox="1"/>
          <p:nvPr/>
        </p:nvSpPr>
        <p:spPr>
          <a:xfrm>
            <a:off x="360680" y="808990"/>
            <a:ext cx="8940165" cy="614045"/>
          </a:xfrm>
          <a:prstGeom prst="rect">
            <a:avLst/>
          </a:prstGeom>
          <a:noFill/>
        </p:spPr>
        <p:txBody>
          <a:bodyPr wrap="square" rtlCol="0">
            <a:spAutoFit/>
          </a:bodyPr>
          <a:p>
            <a:r>
              <a:rPr lang="zh-CN" sz="3400" b="1" spc="180" dirty="0">
                <a:solidFill>
                  <a:schemeClr val="accent1"/>
                </a:solidFill>
                <a:latin typeface="微软雅黑" panose="020B0503020204020204" pitchFamily="34" charset="-122"/>
                <a:ea typeface="微软雅黑" panose="020B0503020204020204" pitchFamily="34" charset="-122"/>
              </a:rPr>
              <a:t>（三）安全预警与处置</a:t>
            </a:r>
            <a:endParaRPr lang="zh-CN" sz="3400" b="1" spc="180"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6.1 日常管理</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6.2 演练</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6.3 宣传</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6.4 培训</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6.5 重要活动期间的预防措施</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36195" y="581025"/>
            <a:ext cx="49999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（四）预防工作</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8"/>
          <p:cNvSpPr/>
          <p:nvPr/>
        </p:nvSpPr>
        <p:spPr bwMode="auto">
          <a:xfrm>
            <a:off x="323850" y="1055370"/>
            <a:ext cx="8068310" cy="5467350"/>
          </a:xfrm>
          <a:prstGeom prst="rect">
            <a:avLst/>
          </a:prstGeom>
          <a:solidFill>
            <a:srgbClr val="FFFFFF">
              <a:alpha val="58038"/>
            </a:srgbClr>
          </a:solidFill>
          <a:ln w="25400">
            <a:solidFill>
              <a:srgbClr val="C00000"/>
            </a:solidFill>
            <a:miter lim="800000"/>
          </a:ln>
        </p:spPr>
        <p:txBody>
          <a:bodyPr/>
          <a:lstStyle/>
          <a:p>
            <a:endParaRPr lang="zh-CN" altLang="en-US" sz="2700">
              <a:solidFill>
                <a:srgbClr val="000000"/>
              </a:solidFill>
              <a:sym typeface="Arial" panose="020B0604020202020204" pitchFamily="34" charset="0"/>
            </a:endParaRPr>
          </a:p>
          <a:p>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机构和人员； 技术支撑队伍</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专家队伍；社会资源（建立网络安全事件应急服务体系）</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基础平台； 技术研发和产业促进</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国际合作；物资保障</a:t>
            </a:r>
            <a:endParaRPr lang="zh-CN" altLang="en-US" sz="2700">
              <a:solidFill>
                <a:srgbClr val="000000"/>
              </a:solidFill>
              <a:sym typeface="Arial" panose="020B0604020202020204" pitchFamily="34" charset="0"/>
            </a:endParaRPr>
          </a:p>
          <a:p>
            <a:pPr latinLnBrk="0">
              <a:lnSpc>
                <a:spcPct val="150000"/>
              </a:lnSpc>
            </a:pPr>
            <a:r>
              <a:rPr lang="zh-CN" altLang="en-US" sz="2700">
                <a:solidFill>
                  <a:srgbClr val="000000"/>
                </a:solidFill>
                <a:sym typeface="Arial" panose="020B0604020202020204" pitchFamily="34" charset="0"/>
              </a:rPr>
              <a:t> 经费保障；责任与奖惩</a:t>
            </a:r>
            <a:endParaRPr lang="zh-CN" altLang="en-US" sz="2700">
              <a:solidFill>
                <a:srgbClr val="000000"/>
              </a:solidFill>
              <a:sym typeface="Arial" panose="020B0604020202020204" pitchFamily="34" charset="0"/>
            </a:endParaRPr>
          </a:p>
        </p:txBody>
      </p:sp>
      <p:sp>
        <p:nvSpPr>
          <p:cNvPr id="65" name="矩形 17"/>
          <p:cNvSpPr>
            <a:spLocks noChangeArrowheads="1"/>
          </p:cNvSpPr>
          <p:nvPr/>
        </p:nvSpPr>
        <p:spPr bwMode="auto">
          <a:xfrm>
            <a:off x="504190" y="581025"/>
            <a:ext cx="5113020" cy="894715"/>
          </a:xfrm>
          <a:prstGeom prst="rect">
            <a:avLst/>
          </a:prstGeom>
          <a:gradFill>
            <a:gsLst>
              <a:gs pos="0">
                <a:srgbClr val="E30000"/>
              </a:gs>
              <a:gs pos="100000">
                <a:srgbClr val="760303"/>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500" b="1">
              <a:sym typeface="Arial" panose="020B0604020202020204" pitchFamily="34" charset="0"/>
            </a:endParaRPr>
          </a:p>
        </p:txBody>
      </p:sp>
      <p:sp>
        <p:nvSpPr>
          <p:cNvPr id="66" name="TextBox 18"/>
          <p:cNvSpPr>
            <a:spLocks noChangeArrowheads="1"/>
          </p:cNvSpPr>
          <p:nvPr/>
        </p:nvSpPr>
        <p:spPr bwMode="auto">
          <a:xfrm>
            <a:off x="-36195" y="581025"/>
            <a:ext cx="499999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rPr>
              <a:t>（五）保障措施</a:t>
            </a:r>
            <a:endParaRPr lang="zh-CN" sz="2700" b="1" dirty="0">
              <a:solidFill>
                <a:schemeClr val="bg1"/>
              </a:solidFill>
              <a:latin typeface="微软雅黑" panose="020B0503020204020204" pitchFamily="34" charset="-122"/>
              <a:ea typeface="微软雅黑" panose="020B0503020204020204" pitchFamily="34" charset="-122"/>
              <a:sym typeface="方正大黑简体" pitchFamily="65" charset="-122"/>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00808"/>
            <a:ext cx="2487613" cy="1974850"/>
            <a:chOff x="-1" y="1492347"/>
            <a:chExt cx="3317430" cy="2632835"/>
          </a:xfrm>
        </p:grpSpPr>
        <p:sp>
          <p:nvSpPr>
            <p:cNvPr id="5" name="任意多边形 4"/>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6" name="任意多边形 5"/>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7" name="矩形 6"/>
            <p:cNvSpPr/>
            <p:nvPr/>
          </p:nvSpPr>
          <p:spPr>
            <a:xfrm>
              <a:off x="503455" y="2795957"/>
              <a:ext cx="1089014" cy="1136945"/>
            </a:xfrm>
            <a:prstGeom prst="rect">
              <a:avLst/>
            </a:prstGeom>
          </p:spPr>
          <p:txBody>
            <a:bodyPr wrap="none">
              <a:spAutoFit/>
            </a:bodyPr>
            <a:lstStyle/>
            <a:p>
              <a:pPr fontAlgn="base"/>
              <a:r>
                <a:rPr lang="en-US" altLang="zh-CN" sz="4950" b="1" strike="noStrike" noProof="1" smtClean="0">
                  <a:solidFill>
                    <a:prstClr val="white"/>
                  </a:solidFill>
                  <a:latin typeface="方正姚体" panose="02010601030101010101" pitchFamily="2" charset="-122"/>
                  <a:ea typeface="方正姚体" panose="02010601030101010101" pitchFamily="2" charset="-122"/>
                  <a:cs typeface="+mn-cs"/>
                </a:rPr>
                <a:t>04</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8" name="矩形 7"/>
          <p:cNvSpPr/>
          <p:nvPr/>
        </p:nvSpPr>
        <p:spPr>
          <a:xfrm>
            <a:off x="2257425" y="252472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矩形 8"/>
          <p:cNvSpPr/>
          <p:nvPr/>
        </p:nvSpPr>
        <p:spPr>
          <a:xfrm>
            <a:off x="2343943" y="2652286"/>
            <a:ext cx="6713537" cy="953135"/>
          </a:xfrm>
          <a:prstGeom prst="rect">
            <a:avLst/>
          </a:prstGeom>
          <a:noFill/>
          <a:ln w="9525">
            <a:noFill/>
          </a:ln>
        </p:spPr>
        <p:txBody>
          <a:bodyPr wrap="square" anchor="t" anchorCtr="0">
            <a:spAutoFit/>
          </a:bodyPr>
          <a:lstStyle/>
          <a:p>
            <a:pPr algn="ctr"/>
            <a:r>
              <a:rPr lang="zh-CN" altLang="en-US" sz="2800" dirty="0" smtClean="0">
                <a:ea typeface="黑体" panose="02010609060101010101" charset="-122"/>
                <a:sym typeface="宋体" panose="02010600030101010101" pitchFamily="2" charset="-122"/>
              </a:rPr>
              <a:t>网络</a:t>
            </a:r>
            <a:r>
              <a:rPr lang="zh-CN" altLang="en-US" sz="2800" dirty="0">
                <a:ea typeface="黑体" panose="02010609060101010101" charset="-122"/>
                <a:sym typeface="宋体" panose="02010600030101010101" pitchFamily="2" charset="-122"/>
              </a:rPr>
              <a:t>安全信息收集、</a:t>
            </a:r>
            <a:r>
              <a:rPr lang="zh-CN" altLang="en-US" sz="2800" dirty="0" smtClean="0">
                <a:ea typeface="黑体" panose="02010609060101010101" charset="-122"/>
                <a:sym typeface="宋体" panose="02010600030101010101" pitchFamily="2" charset="-122"/>
              </a:rPr>
              <a:t>分析、舆情预警</a:t>
            </a:r>
            <a:endParaRPr lang="zh-CN" altLang="en-US" sz="2800" dirty="0" smtClean="0">
              <a:ea typeface="黑体" panose="02010609060101010101" charset="-122"/>
              <a:sym typeface="宋体" panose="02010600030101010101" pitchFamily="2" charset="-122"/>
            </a:endParaRPr>
          </a:p>
          <a:p>
            <a:pPr algn="ctr"/>
            <a:r>
              <a:rPr lang="zh-CN" altLang="en-US" sz="2800" dirty="0" smtClean="0">
                <a:ea typeface="黑体" panose="02010609060101010101" charset="-122"/>
                <a:sym typeface="宋体" panose="02010600030101010101" pitchFamily="2" charset="-122"/>
              </a:rPr>
              <a:t>相关技术</a:t>
            </a:r>
            <a:endParaRPr lang="en-US" altLang="zh-CN" sz="2800" dirty="0">
              <a:latin typeface="Agency FB" panose="020B0503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584" y="980728"/>
            <a:ext cx="7772400" cy="533400"/>
          </a:xfrm>
        </p:spPr>
        <p:txBody>
          <a:bodyPr/>
          <a:lstStyle/>
          <a:p>
            <a:pPr algn="ctr"/>
            <a:r>
              <a:rPr lang="zh-CN" altLang="en-US" sz="4400" dirty="0" smtClean="0"/>
              <a:t>主要内容</a:t>
            </a:r>
            <a:endParaRPr lang="zh-CN" altLang="en-US" sz="4400" dirty="0"/>
          </a:p>
        </p:txBody>
      </p:sp>
      <p:sp>
        <p:nvSpPr>
          <p:cNvPr id="6" name="文本框 5"/>
          <p:cNvSpPr txBox="1"/>
          <p:nvPr/>
        </p:nvSpPr>
        <p:spPr>
          <a:xfrm>
            <a:off x="1115616" y="1772816"/>
            <a:ext cx="7056784" cy="3416320"/>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zh-CN" altLang="en-US" dirty="0">
                <a:solidFill>
                  <a:srgbClr val="0000CC"/>
                </a:solidFill>
              </a:rPr>
              <a:t>网络安全信息</a:t>
            </a:r>
            <a:r>
              <a:rPr lang="zh-CN" altLang="en-US" dirty="0" smtClean="0">
                <a:solidFill>
                  <a:srgbClr val="0000CC"/>
                </a:solidFill>
              </a:rPr>
              <a:t>收集技术</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smtClean="0">
                <a:solidFill>
                  <a:srgbClr val="0000CC"/>
                </a:solidFill>
              </a:rPr>
              <a:t>网络安全信息分析技术</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smtClean="0">
                <a:solidFill>
                  <a:srgbClr val="0000CC"/>
                </a:solidFill>
              </a:rPr>
              <a:t>网络舆情分析及预警技术</a:t>
            </a:r>
            <a:endParaRPr lang="en-US" altLang="zh-CN" dirty="0" smtClean="0">
              <a:solidFill>
                <a:srgbClr val="0000CC"/>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39552" y="2636912"/>
            <a:ext cx="7772400" cy="533400"/>
          </a:xfrm>
        </p:spPr>
        <p:txBody>
          <a:bodyPr/>
          <a:lstStyle/>
          <a:p>
            <a:pPr algn="ctr">
              <a:lnSpc>
                <a:spcPct val="200000"/>
              </a:lnSpc>
            </a:pPr>
            <a:r>
              <a:rPr lang="zh-CN" altLang="en-US" sz="4400" dirty="0">
                <a:solidFill>
                  <a:srgbClr val="0000CC"/>
                </a:solidFill>
              </a:rPr>
              <a:t>网络安全信息</a:t>
            </a:r>
            <a:r>
              <a:rPr lang="zh-CN" altLang="en-US" sz="4400" dirty="0" smtClean="0">
                <a:solidFill>
                  <a:srgbClr val="0000CC"/>
                </a:solidFill>
              </a:rPr>
              <a:t>收集技术</a:t>
            </a:r>
            <a:endParaRPr lang="en-US" altLang="zh-CN" sz="4400" dirty="0">
              <a:solidFill>
                <a:srgbClr val="0000CC"/>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683568" y="1019650"/>
            <a:ext cx="8136904" cy="4929630"/>
          </a:xfrm>
        </p:spPr>
        <p:txBody>
          <a:bodyPr/>
          <a:lstStyle/>
          <a:p>
            <a:pPr eaLnBrk="1" hangingPunct="1">
              <a:lnSpc>
                <a:spcPct val="150000"/>
              </a:lnSpc>
              <a:buClr>
                <a:srgbClr val="0070C0"/>
              </a:buClr>
              <a:buFont typeface="Wingdings" panose="05000000000000000000" pitchFamily="2" charset="2"/>
              <a:buChar char="Ø"/>
            </a:pPr>
            <a:r>
              <a:rPr lang="en-US" altLang="zh-CN" sz="2800" b="1" u="sng" dirty="0">
                <a:solidFill>
                  <a:schemeClr val="tx1"/>
                </a:solidFill>
                <a:latin typeface="Times New Roman" panose="02020603050405020304" pitchFamily="18" charset="0"/>
                <a:ea typeface="黑体" panose="02010609060101010101" charset="-122"/>
                <a:cs typeface="Times New Roman" panose="02020603050405020304" pitchFamily="18" charset="0"/>
              </a:rPr>
              <a:t>Search Engine</a:t>
            </a:r>
            <a:endParaRPr lang="en-US" altLang="zh-CN" sz="2800" b="1" u="sng" dirty="0">
              <a:solidFill>
                <a:schemeClr val="tx1"/>
              </a:solidFill>
              <a:latin typeface="Times New Roman" panose="02020603050405020304" pitchFamily="18" charset="0"/>
              <a:ea typeface="黑体" panose="02010609060101010101" charset="-122"/>
              <a:cs typeface="Times New Roman" panose="02020603050405020304" pitchFamily="18" charset="0"/>
            </a:endParaRPr>
          </a:p>
          <a:p>
            <a:pPr eaLnBrk="1" hangingPunct="1">
              <a:lnSpc>
                <a:spcPct val="150000"/>
              </a:lnSpc>
              <a:buClr>
                <a:srgbClr val="0070C0"/>
              </a:buClr>
              <a:buFont typeface="Wingdings" panose="05000000000000000000" pitchFamily="2" charset="2"/>
              <a:buChar char="Ø"/>
            </a:pPr>
            <a:r>
              <a:rPr lang="zh-CN" altLang="en-US" sz="2400" b="1" dirty="0">
                <a:solidFill>
                  <a:schemeClr val="tx1"/>
                </a:solidFill>
                <a:latin typeface="+mj-ea"/>
                <a:ea typeface="+mj-ea"/>
                <a:cs typeface="Times New Roman" panose="02020603050405020304" pitchFamily="18" charset="0"/>
              </a:rPr>
              <a:t>用来对网络信息资源导航和检索的一系列软件和工具</a:t>
            </a:r>
            <a:endParaRPr lang="en-US" altLang="zh-CN" sz="2400" b="1" dirty="0">
              <a:solidFill>
                <a:schemeClr val="tx1"/>
              </a:solidFill>
              <a:latin typeface="+mj-ea"/>
              <a:ea typeface="+mj-ea"/>
              <a:cs typeface="Times New Roman" panose="02020603050405020304" pitchFamily="18" charset="0"/>
            </a:endParaRPr>
          </a:p>
          <a:p>
            <a:pPr eaLnBrk="1" hangingPunct="1">
              <a:lnSpc>
                <a:spcPct val="150000"/>
              </a:lnSpc>
              <a:buClr>
                <a:srgbClr val="0070C0"/>
              </a:buClr>
              <a:buFont typeface="Wingdings" panose="05000000000000000000" pitchFamily="2" charset="2"/>
              <a:buChar char="Ø"/>
            </a:pPr>
            <a:r>
              <a:rPr lang="zh-CN" altLang="en-US" sz="2400" dirty="0">
                <a:solidFill>
                  <a:srgbClr val="FF0000"/>
                </a:solidFill>
                <a:latin typeface="+mj-ea"/>
                <a:ea typeface="+mj-ea"/>
                <a:cs typeface="Times New Roman" panose="02020603050405020304" pitchFamily="18" charset="0"/>
              </a:rPr>
              <a:t>特点：</a:t>
            </a:r>
            <a:endParaRPr lang="zh-CN" altLang="en-US" sz="2400" dirty="0">
              <a:solidFill>
                <a:srgbClr val="FF0000"/>
              </a:solidFill>
              <a:latin typeface="+mj-ea"/>
              <a:ea typeface="+mj-ea"/>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solidFill>
                  <a:schemeClr val="tx1"/>
                </a:solidFill>
                <a:latin typeface="+mj-ea"/>
                <a:ea typeface="+mj-ea"/>
                <a:cs typeface="Times New Roman" panose="02020603050405020304" pitchFamily="18" charset="0"/>
              </a:rPr>
              <a:t>   信息检索服务的开放性</a:t>
            </a:r>
            <a:endParaRPr lang="zh-CN" altLang="en-US" sz="2400" b="1" dirty="0">
              <a:solidFill>
                <a:schemeClr val="tx1"/>
              </a:solidFill>
              <a:latin typeface="+mj-ea"/>
              <a:ea typeface="+mj-ea"/>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solidFill>
                  <a:schemeClr val="tx1"/>
                </a:solidFill>
                <a:latin typeface="+mj-ea"/>
                <a:ea typeface="+mj-ea"/>
                <a:cs typeface="Times New Roman" panose="02020603050405020304" pitchFamily="18" charset="0"/>
              </a:rPr>
              <a:t>   超文本的多链接性</a:t>
            </a:r>
            <a:endParaRPr lang="zh-CN" altLang="en-US" sz="2400" b="1" dirty="0">
              <a:solidFill>
                <a:schemeClr val="tx1"/>
              </a:solidFill>
              <a:latin typeface="+mj-ea"/>
              <a:ea typeface="+mj-ea"/>
              <a:cs typeface="Times New Roman" panose="02020603050405020304" pitchFamily="18" charset="0"/>
            </a:endParaRPr>
          </a:p>
          <a:p>
            <a:pPr eaLnBrk="1" hangingPunct="1">
              <a:lnSpc>
                <a:spcPct val="150000"/>
              </a:lnSpc>
              <a:buFont typeface="Wingdings" panose="05000000000000000000" pitchFamily="2" charset="2"/>
              <a:buNone/>
            </a:pPr>
            <a:r>
              <a:rPr lang="zh-CN" altLang="en-US" sz="2400" b="1" dirty="0">
                <a:solidFill>
                  <a:schemeClr val="tx1"/>
                </a:solidFill>
                <a:latin typeface="+mj-ea"/>
                <a:ea typeface="+mj-ea"/>
                <a:cs typeface="Times New Roman" panose="02020603050405020304" pitchFamily="18" charset="0"/>
              </a:rPr>
              <a:t>   免费且操作简单</a:t>
            </a:r>
            <a:endParaRPr lang="zh-CN" altLang="en-US" sz="2400" b="1" dirty="0">
              <a:solidFill>
                <a:schemeClr val="tx1"/>
              </a:solidFill>
              <a:latin typeface="+mj-ea"/>
              <a:ea typeface="+mj-ea"/>
              <a:cs typeface="Times New Roman" panose="02020603050405020304" pitchFamily="18" charset="0"/>
            </a:endParaRPr>
          </a:p>
        </p:txBody>
      </p:sp>
      <p:sp>
        <p:nvSpPr>
          <p:cNvPr id="4" name="Rectangle 2"/>
          <p:cNvSpPr txBox="1">
            <a:spLocks noChangeArrowheads="1"/>
          </p:cNvSpPr>
          <p:nvPr/>
        </p:nvSpPr>
        <p:spPr bwMode="auto">
          <a:xfrm>
            <a:off x="683568" y="260648"/>
            <a:ext cx="4608512" cy="768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zh-CN" altLang="en-US" sz="3200" b="1" dirty="0" smtClean="0">
                <a:solidFill>
                  <a:schemeClr val="tx1"/>
                </a:solidFill>
                <a:latin typeface="微软雅黑" panose="020B0503020204020204" pitchFamily="34" charset="-122"/>
                <a:ea typeface="微软雅黑" panose="020B0503020204020204" pitchFamily="34" charset="-122"/>
                <a:cs typeface="+mn-cs"/>
              </a:rPr>
              <a:t>搜索引擎</a:t>
            </a:r>
            <a:r>
              <a:rPr lang="en-US" altLang="zh-CN" sz="3200" b="1" dirty="0" smtClean="0">
                <a:solidFill>
                  <a:schemeClr val="tx1"/>
                </a:solidFill>
                <a:latin typeface="微软雅黑" panose="020B0503020204020204" pitchFamily="34" charset="-122"/>
                <a:ea typeface="微软雅黑" panose="020B0503020204020204" pitchFamily="34" charset="-122"/>
                <a:cs typeface="+mn-cs"/>
              </a:rPr>
              <a:t> </a:t>
            </a:r>
            <a:endParaRPr lang="zh-CN" altLang="en-US" sz="3200" b="1" dirty="0">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4"/>
          <p:cNvGraphicFramePr>
            <a:graphicFrameLocks noGrp="1" noChangeAspect="1"/>
          </p:cNvGraphicFramePr>
          <p:nvPr>
            <p:ph sz="half" idx="2"/>
          </p:nvPr>
        </p:nvGraphicFramePr>
        <p:xfrm>
          <a:off x="467544" y="878143"/>
          <a:ext cx="8208912" cy="5855008"/>
        </p:xfrm>
        <a:graphic>
          <a:graphicData uri="http://schemas.openxmlformats.org/presentationml/2006/ole">
            <mc:AlternateContent xmlns:mc="http://schemas.openxmlformats.org/markup-compatibility/2006">
              <mc:Choice xmlns:v="urn:schemas-microsoft-com:vml" Requires="v">
                <p:oleObj spid="_x0000_s5124" name="位图图像" r:id="rId1" imgW="7972425" imgH="5076825" progId="Paint.Picture">
                  <p:embed/>
                </p:oleObj>
              </mc:Choice>
              <mc:Fallback>
                <p:oleObj name="位图图像" r:id="rId1" imgW="7972425" imgH="5076825" progId="Paint.Picture">
                  <p:embed/>
                  <p:pic>
                    <p:nvPicPr>
                      <p:cNvPr id="0" name="图片 5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78143"/>
                        <a:ext cx="8208912" cy="5855008"/>
                      </a:xfrm>
                      <a:prstGeom prst="rect">
                        <a:avLst/>
                      </a:prstGeom>
                      <a:noFill/>
                      <a:ln w="28575">
                        <a:solidFill>
                          <a:schemeClr val="tx1"/>
                        </a:solidFill>
                        <a:miter lim="800000"/>
                        <a:headEnd/>
                        <a:tailEnd/>
                      </a:ln>
                    </p:spPr>
                  </p:pic>
                </p:oleObj>
              </mc:Fallback>
            </mc:AlternateContent>
          </a:graphicData>
        </a:graphic>
      </p:graphicFrame>
      <p:sp>
        <p:nvSpPr>
          <p:cNvPr id="159751" name="Rectangle 7"/>
          <p:cNvSpPr>
            <a:spLocks noChangeArrowheads="1"/>
          </p:cNvSpPr>
          <p:nvPr/>
        </p:nvSpPr>
        <p:spPr bwMode="auto">
          <a:xfrm>
            <a:off x="863040" y="1989053"/>
            <a:ext cx="2681287" cy="1654722"/>
          </a:xfrm>
          <a:prstGeom prst="rect">
            <a:avLst/>
          </a:prstGeom>
          <a:solidFill>
            <a:schemeClr val="tx1">
              <a:alpha val="0"/>
            </a:schemeClr>
          </a:solid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2" name="Rectangle 8"/>
          <p:cNvSpPr>
            <a:spLocks noChangeArrowheads="1"/>
          </p:cNvSpPr>
          <p:nvPr/>
        </p:nvSpPr>
        <p:spPr bwMode="auto">
          <a:xfrm>
            <a:off x="4644008" y="1893304"/>
            <a:ext cx="3313112" cy="2314919"/>
          </a:xfrm>
          <a:prstGeom prst="rect">
            <a:avLst/>
          </a:prstGeom>
          <a:solidFill>
            <a:schemeClr val="tx1">
              <a:alpha val="0"/>
            </a:schemeClr>
          </a:solidFill>
          <a:ln w="38100">
            <a:solidFill>
              <a:srgbClr val="7030A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2"/>
          <p:cNvSpPr txBox="1">
            <a:spLocks noChangeArrowheads="1"/>
          </p:cNvSpPr>
          <p:nvPr/>
        </p:nvSpPr>
        <p:spPr bwMode="auto">
          <a:xfrm>
            <a:off x="683568" y="188640"/>
            <a:ext cx="5184775" cy="768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zh-CN" altLang="en-US" sz="3200" b="1" dirty="0" smtClean="0">
                <a:solidFill>
                  <a:schemeClr val="tx1"/>
                </a:solidFill>
                <a:latin typeface="微软雅黑" panose="020B0503020204020204" pitchFamily="34" charset="-122"/>
                <a:ea typeface="微软雅黑" panose="020B0503020204020204" pitchFamily="34" charset="-122"/>
                <a:cs typeface="+mn-cs"/>
              </a:rPr>
              <a:t>搜索引擎</a:t>
            </a:r>
            <a:r>
              <a:rPr lang="zh-CN" altLang="en-US" sz="3200" b="1" dirty="0">
                <a:solidFill>
                  <a:schemeClr val="tx1"/>
                </a:solidFill>
                <a:latin typeface="微软雅黑" panose="020B0503020204020204" pitchFamily="34" charset="-122"/>
                <a:ea typeface="微软雅黑" panose="020B0503020204020204" pitchFamily="34" charset="-122"/>
                <a:cs typeface="+mn-cs"/>
              </a:rPr>
              <a:t>概念</a:t>
            </a:r>
            <a:r>
              <a:rPr lang="en-US" altLang="zh-CN" sz="3200" b="1" dirty="0">
                <a:solidFill>
                  <a:schemeClr val="tx1"/>
                </a:solidFill>
                <a:latin typeface="微软雅黑" panose="020B0503020204020204" pitchFamily="34" charset="-122"/>
                <a:ea typeface="微软雅黑" panose="020B0503020204020204" pitchFamily="34" charset="-122"/>
                <a:cs typeface="+mn-cs"/>
              </a:rPr>
              <a:t>-</a:t>
            </a:r>
            <a:r>
              <a:rPr lang="zh-CN" altLang="en-US" sz="3200" b="1" dirty="0">
                <a:solidFill>
                  <a:schemeClr val="tx1"/>
                </a:solidFill>
                <a:latin typeface="微软雅黑" panose="020B0503020204020204" pitchFamily="34" charset="-122"/>
                <a:ea typeface="微软雅黑" panose="020B0503020204020204" pitchFamily="34" charset="-122"/>
                <a:cs typeface="+mn-cs"/>
              </a:rPr>
              <a:t>工作原理</a:t>
            </a:r>
            <a:endParaRPr lang="zh-CN" altLang="en-US" sz="3200" b="1" dirty="0">
              <a:solidFill>
                <a:schemeClr val="tx1"/>
              </a:solidFill>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blinds(horizontal)">
                                      <p:cBhvr>
                                        <p:cTn id="7" dur="500"/>
                                        <p:tgtEl>
                                          <p:spTgt spid="1597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52"/>
                                        </p:tgtEl>
                                        <p:attrNameLst>
                                          <p:attrName>style.visibility</p:attrName>
                                        </p:attrNameLst>
                                      </p:cBhvr>
                                      <p:to>
                                        <p:strVal val="visible"/>
                                      </p:to>
                                    </p:set>
                                    <p:animEffect transition="in" filter="blinds(horizontal)">
                                      <p:cBhvr>
                                        <p:cTn id="12" dur="500"/>
                                        <p:tgtEl>
                                          <p:spTgt spid="159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1" grpId="0" bldLvl="0" animBg="1"/>
      <p:bldP spid="15975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611558" y="1196752"/>
            <a:ext cx="8229600" cy="4525963"/>
          </a:xfrm>
        </p:spPr>
        <p:txBody>
          <a:bodyPr/>
          <a:lstStyle/>
          <a:p>
            <a:pPr marL="0" indent="0" eaLnBrk="1" hangingPunct="1">
              <a:lnSpc>
                <a:spcPct val="150000"/>
              </a:lnSpc>
              <a:buClr>
                <a:srgbClr val="0070C0"/>
              </a:buClr>
              <a:buNone/>
            </a:pPr>
            <a:r>
              <a:rPr lang="zh-CN" altLang="en-US" sz="2000" b="1" dirty="0">
                <a:solidFill>
                  <a:schemeClr val="tx1"/>
                </a:solidFill>
                <a:latin typeface="方正黑体简体" pitchFamily="65" charset="-122"/>
                <a:ea typeface="方正黑体简体" pitchFamily="65" charset="-122"/>
              </a:rPr>
              <a:t>    </a:t>
            </a:r>
            <a:r>
              <a:rPr lang="zh-CN" altLang="en-US" sz="2800" b="1" dirty="0">
                <a:latin typeface="方正黑体简体" pitchFamily="65" charset="-122"/>
                <a:ea typeface="方正黑体简体" pitchFamily="65" charset="-122"/>
              </a:rPr>
              <a:t>按搜索引擎</a:t>
            </a:r>
            <a:r>
              <a:rPr lang="zh-CN" altLang="en-US" sz="2800" b="1" dirty="0">
                <a:solidFill>
                  <a:srgbClr val="FF0000"/>
                </a:solidFill>
                <a:latin typeface="方正黑体简体" pitchFamily="65" charset="-122"/>
                <a:ea typeface="方正黑体简体" pitchFamily="65" charset="-122"/>
              </a:rPr>
              <a:t>搜集功能</a:t>
            </a:r>
            <a:r>
              <a:rPr lang="zh-CN" altLang="en-US" sz="2800" b="1" dirty="0">
                <a:latin typeface="方正黑体简体" pitchFamily="65" charset="-122"/>
                <a:ea typeface="方正黑体简体" pitchFamily="65" charset="-122"/>
              </a:rPr>
              <a:t>划分     </a:t>
            </a:r>
            <a:endParaRPr lang="en-US" altLang="zh-CN" sz="2800" b="1" dirty="0">
              <a:latin typeface="方正黑体简体" pitchFamily="65" charset="-122"/>
              <a:ea typeface="方正黑体简体" pitchFamily="65" charset="-122"/>
            </a:endParaRPr>
          </a:p>
          <a:p>
            <a:pPr eaLnBrk="1" hangingPunct="1">
              <a:lnSpc>
                <a:spcPct val="150000"/>
              </a:lnSpc>
              <a:buClr>
                <a:srgbClr val="0070C0"/>
              </a:buClr>
              <a:buFont typeface="Wingdings" panose="05000000000000000000" pitchFamily="2" charset="2"/>
              <a:buChar char="Ø"/>
            </a:pPr>
            <a:r>
              <a:rPr lang="zh-CN" altLang="en-US" sz="2400" b="1" dirty="0">
                <a:latin typeface="+mj-ea"/>
                <a:ea typeface="+mj-ea"/>
                <a:cs typeface="Times New Roman" panose="02020603050405020304" pitchFamily="18" charset="0"/>
              </a:rPr>
              <a:t>全文型搜索引擎      （</a:t>
            </a:r>
            <a:r>
              <a:rPr lang="en-US" altLang="zh-CN" sz="2400" b="1" dirty="0">
                <a:ea typeface="+mj-ea"/>
                <a:cs typeface="Times New Roman" panose="02020603050405020304" pitchFamily="18" charset="0"/>
              </a:rPr>
              <a:t>Google</a:t>
            </a:r>
            <a:r>
              <a:rPr lang="zh-CN" altLang="en-US" sz="2400" b="1" dirty="0">
                <a:latin typeface="+mj-ea"/>
                <a:ea typeface="+mj-ea"/>
                <a:cs typeface="Times New Roman" panose="02020603050405020304" pitchFamily="18" charset="0"/>
              </a:rPr>
              <a:t>，百度）</a:t>
            </a:r>
            <a:endParaRPr lang="zh-CN" altLang="en-US" sz="2400" b="1" dirty="0">
              <a:latin typeface="+mj-ea"/>
              <a:ea typeface="+mj-ea"/>
              <a:cs typeface="Times New Roman" panose="02020603050405020304" pitchFamily="18" charset="0"/>
            </a:endParaRPr>
          </a:p>
          <a:p>
            <a:pPr eaLnBrk="1" hangingPunct="1">
              <a:lnSpc>
                <a:spcPct val="150000"/>
              </a:lnSpc>
              <a:buClr>
                <a:srgbClr val="0070C0"/>
              </a:buClr>
              <a:buFont typeface="Wingdings" panose="05000000000000000000" pitchFamily="2" charset="2"/>
              <a:buChar char="Ø"/>
            </a:pPr>
            <a:r>
              <a:rPr lang="zh-CN" altLang="en-US" sz="2400" b="1" dirty="0">
                <a:latin typeface="+mj-ea"/>
                <a:ea typeface="+mj-ea"/>
                <a:cs typeface="Times New Roman" panose="02020603050405020304" pitchFamily="18" charset="0"/>
              </a:rPr>
              <a:t>目录索引类搜索引擎  （</a:t>
            </a:r>
            <a:r>
              <a:rPr lang="en-US" altLang="zh-CN" sz="2400" b="1" dirty="0">
                <a:ea typeface="+mj-ea"/>
                <a:cs typeface="Times New Roman" panose="02020603050405020304" pitchFamily="18" charset="0"/>
              </a:rPr>
              <a:t>Yahoo</a:t>
            </a:r>
            <a:r>
              <a:rPr lang="zh-CN" altLang="en-US" sz="2400" b="1" dirty="0">
                <a:ea typeface="+mj-ea"/>
                <a:cs typeface="Times New Roman" panose="02020603050405020304" pitchFamily="18" charset="0"/>
              </a:rPr>
              <a:t>！</a:t>
            </a:r>
            <a:r>
              <a:rPr lang="zh-CN" altLang="en-US" sz="2400" b="1" dirty="0">
                <a:latin typeface="+mj-ea"/>
                <a:ea typeface="+mj-ea"/>
                <a:cs typeface="Times New Roman" panose="02020603050405020304" pitchFamily="18" charset="0"/>
              </a:rPr>
              <a:t>新浪）</a:t>
            </a:r>
            <a:endParaRPr lang="zh-CN" altLang="en-US" sz="2400" b="1" dirty="0">
              <a:latin typeface="+mj-ea"/>
              <a:ea typeface="+mj-ea"/>
              <a:cs typeface="Times New Roman" panose="02020603050405020304" pitchFamily="18" charset="0"/>
            </a:endParaRPr>
          </a:p>
          <a:p>
            <a:pPr eaLnBrk="1" hangingPunct="1">
              <a:lnSpc>
                <a:spcPct val="150000"/>
              </a:lnSpc>
              <a:buClr>
                <a:srgbClr val="0070C0"/>
              </a:buClr>
              <a:buFont typeface="Wingdings" panose="05000000000000000000" pitchFamily="2" charset="2"/>
              <a:buChar char="Ø"/>
            </a:pPr>
            <a:r>
              <a:rPr lang="zh-CN" altLang="en-US" sz="2400" b="1" dirty="0">
                <a:latin typeface="+mj-ea"/>
                <a:ea typeface="+mj-ea"/>
                <a:cs typeface="Times New Roman" panose="02020603050405020304" pitchFamily="18" charset="0"/>
              </a:rPr>
              <a:t>元搜索引擎          （</a:t>
            </a:r>
            <a:r>
              <a:rPr lang="en-US" altLang="zh-CN" sz="2400" b="1" dirty="0" err="1">
                <a:ea typeface="+mj-ea"/>
                <a:cs typeface="Times New Roman" panose="02020603050405020304" pitchFamily="18" charset="0"/>
              </a:rPr>
              <a:t>InforSpace</a:t>
            </a:r>
            <a:r>
              <a:rPr lang="en-US" altLang="zh-CN" sz="2400" b="1" dirty="0">
                <a:ea typeface="+mj-ea"/>
                <a:cs typeface="Times New Roman" panose="02020603050405020304" pitchFamily="18" charset="0"/>
              </a:rPr>
              <a:t> </a:t>
            </a:r>
            <a:r>
              <a:rPr lang="en-US" altLang="zh-CN" sz="2400" b="1" dirty="0" err="1">
                <a:ea typeface="+mj-ea"/>
                <a:cs typeface="Times New Roman" panose="02020603050405020304" pitchFamily="18" charset="0"/>
              </a:rPr>
              <a:t>Vivisimo</a:t>
            </a:r>
            <a:r>
              <a:rPr lang="zh-CN" altLang="en-US" sz="2400" b="1" dirty="0">
                <a:latin typeface="+mj-ea"/>
                <a:ea typeface="+mj-ea"/>
                <a:cs typeface="Times New Roman" panose="02020603050405020304" pitchFamily="18" charset="0"/>
              </a:rPr>
              <a:t>）</a:t>
            </a:r>
            <a:endParaRPr lang="zh-CN" altLang="en-US" sz="2400" b="1" dirty="0">
              <a:latin typeface="+mj-ea"/>
              <a:ea typeface="+mj-ea"/>
              <a:cs typeface="Times New Roman" panose="02020603050405020304" pitchFamily="18" charset="0"/>
            </a:endParaRPr>
          </a:p>
          <a:p>
            <a:pPr eaLnBrk="1" hangingPunct="1">
              <a:buFont typeface="Wingdings" panose="05000000000000000000" pitchFamily="2" charset="2"/>
              <a:buNone/>
            </a:pPr>
            <a:endParaRPr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611558" y="260648"/>
            <a:ext cx="5184775" cy="768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zh-CN" altLang="en-US" sz="3200" b="1" dirty="0" smtClean="0">
                <a:solidFill>
                  <a:schemeClr val="tx1"/>
                </a:solidFill>
                <a:latin typeface="+mj-ea"/>
                <a:cs typeface="+mn-cs"/>
              </a:rPr>
              <a:t>搜索引擎</a:t>
            </a:r>
            <a:r>
              <a:rPr lang="zh-CN" altLang="en-US" sz="3200" b="1" dirty="0">
                <a:solidFill>
                  <a:schemeClr val="tx1"/>
                </a:solidFill>
                <a:latin typeface="+mj-ea"/>
                <a:cs typeface="+mn-cs"/>
              </a:rPr>
              <a:t>概述</a:t>
            </a:r>
            <a:r>
              <a:rPr lang="en-US" altLang="zh-CN" sz="3200" b="1" dirty="0">
                <a:solidFill>
                  <a:schemeClr val="tx1"/>
                </a:solidFill>
                <a:latin typeface="+mj-ea"/>
                <a:cs typeface="+mn-cs"/>
              </a:rPr>
              <a:t>-</a:t>
            </a:r>
            <a:r>
              <a:rPr lang="zh-CN" altLang="en-US" sz="3200" b="1" dirty="0">
                <a:solidFill>
                  <a:schemeClr val="tx1"/>
                </a:solidFill>
                <a:latin typeface="+mj-ea"/>
                <a:cs typeface="+mn-cs"/>
              </a:rPr>
              <a:t>分类</a:t>
            </a:r>
            <a:endParaRPr lang="zh-CN" altLang="en-US" sz="3200" b="1" dirty="0">
              <a:solidFill>
                <a:schemeClr val="tx1"/>
              </a:solidFill>
              <a:latin typeface="+mj-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9552" y="1340768"/>
            <a:ext cx="7632848" cy="4526152"/>
          </a:xfrm>
        </p:spPr>
        <p:txBody>
          <a:bodyPr/>
          <a:lstStyle/>
          <a:p>
            <a:pPr marL="0" indent="0" eaLnBrk="1" hangingPunct="1">
              <a:buNone/>
              <a:defRPr/>
            </a:pPr>
            <a:r>
              <a:rPr lang="zh-CN" altLang="en-US" sz="2800" b="1" dirty="0">
                <a:solidFill>
                  <a:schemeClr val="tx1"/>
                </a:solidFill>
                <a:latin typeface="方正黑体简体" pitchFamily="65" charset="-122"/>
                <a:ea typeface="方正黑体简体" pitchFamily="65" charset="-122"/>
              </a:rPr>
              <a:t>    按其</a:t>
            </a:r>
            <a:r>
              <a:rPr lang="zh-CN" altLang="en-US" sz="2800" b="1" dirty="0">
                <a:solidFill>
                  <a:srgbClr val="FF0000"/>
                </a:solidFill>
                <a:latin typeface="方正黑体简体" pitchFamily="65" charset="-122"/>
                <a:ea typeface="方正黑体简体" pitchFamily="65" charset="-122"/>
              </a:rPr>
              <a:t>收录信息范围</a:t>
            </a:r>
            <a:r>
              <a:rPr lang="zh-CN" altLang="en-US" sz="2800" b="1" dirty="0">
                <a:solidFill>
                  <a:schemeClr val="tx1"/>
                </a:solidFill>
                <a:latin typeface="方正黑体简体" pitchFamily="65" charset="-122"/>
                <a:ea typeface="方正黑体简体" pitchFamily="65" charset="-122"/>
              </a:rPr>
              <a:t>划分</a:t>
            </a:r>
            <a:endParaRPr lang="en-US" altLang="zh-CN" sz="2800" b="1" dirty="0">
              <a:solidFill>
                <a:schemeClr val="tx1"/>
              </a:solidFill>
              <a:latin typeface="方正黑体简体" pitchFamily="65" charset="-122"/>
              <a:ea typeface="方正黑体简体" pitchFamily="65" charset="-122"/>
            </a:endParaRPr>
          </a:p>
          <a:p>
            <a:pPr eaLnBrk="1" hangingPunct="1">
              <a:lnSpc>
                <a:spcPct val="150000"/>
              </a:lnSpc>
              <a:buClr>
                <a:srgbClr val="0070C0"/>
              </a:buClr>
              <a:buFont typeface="Wingdings" panose="05000000000000000000" pitchFamily="2" charset="2"/>
              <a:buChar char="Ø"/>
              <a:defRPr/>
            </a:pPr>
            <a:r>
              <a:rPr lang="zh-CN" altLang="en-US" sz="2400" b="1" dirty="0">
                <a:latin typeface="+mj-ea"/>
                <a:ea typeface="+mj-ea"/>
                <a:cs typeface="Times New Roman" panose="02020603050405020304" pitchFamily="18" charset="0"/>
              </a:rPr>
              <a:t>综合型搜索引擎 （</a:t>
            </a:r>
            <a:r>
              <a:rPr lang="en-US" altLang="zh-CN" sz="2400" b="1" dirty="0">
                <a:ea typeface="+mj-ea"/>
                <a:cs typeface="Times New Roman" panose="02020603050405020304" pitchFamily="18" charset="0"/>
              </a:rPr>
              <a:t>Google</a:t>
            </a:r>
            <a:r>
              <a:rPr lang="zh-CN" altLang="en-US" sz="2400" b="1" dirty="0">
                <a:latin typeface="+mj-ea"/>
                <a:ea typeface="+mj-ea"/>
                <a:cs typeface="Times New Roman" panose="02020603050405020304" pitchFamily="18" charset="0"/>
              </a:rPr>
              <a:t>，百度等）</a:t>
            </a:r>
            <a:endParaRPr lang="zh-CN" altLang="en-US" sz="2400" b="1" dirty="0">
              <a:latin typeface="+mj-ea"/>
              <a:ea typeface="+mj-ea"/>
              <a:cs typeface="Times New Roman" panose="02020603050405020304" pitchFamily="18" charset="0"/>
            </a:endParaRPr>
          </a:p>
          <a:p>
            <a:pPr eaLnBrk="1" hangingPunct="1">
              <a:lnSpc>
                <a:spcPct val="150000"/>
              </a:lnSpc>
              <a:buClr>
                <a:srgbClr val="0070C0"/>
              </a:buClr>
              <a:buFont typeface="Wingdings" panose="05000000000000000000" pitchFamily="2" charset="2"/>
              <a:buChar char="Ø"/>
              <a:defRPr/>
            </a:pPr>
            <a:r>
              <a:rPr lang="zh-CN" altLang="en-US" sz="2400" b="1" dirty="0">
                <a:latin typeface="+mj-ea"/>
                <a:ea typeface="+mj-ea"/>
                <a:cs typeface="Times New Roman" panose="02020603050405020304" pitchFamily="18" charset="0"/>
              </a:rPr>
              <a:t>专业型搜索引擎 （医学专业</a:t>
            </a:r>
            <a:r>
              <a:rPr lang="en-US" altLang="zh-CN" sz="2400" b="1" dirty="0">
                <a:latin typeface="+mj-ea"/>
                <a:ea typeface="+mj-ea"/>
                <a:cs typeface="Times New Roman" panose="02020603050405020304" pitchFamily="18" charset="0"/>
              </a:rPr>
              <a:t>-</a:t>
            </a:r>
            <a:r>
              <a:rPr lang="en-US" altLang="zh-CN" sz="2400" b="1" dirty="0">
                <a:ea typeface="+mj-ea"/>
                <a:cs typeface="Times New Roman" panose="02020603050405020304" pitchFamily="18" charset="0"/>
              </a:rPr>
              <a:t>Medical Matrix</a:t>
            </a:r>
            <a:r>
              <a:rPr lang="zh-CN" altLang="en-US" sz="2400" b="1" dirty="0">
                <a:latin typeface="+mj-ea"/>
                <a:ea typeface="+mj-ea"/>
                <a:cs typeface="Times New Roman" panose="02020603050405020304" pitchFamily="18" charset="0"/>
              </a:rPr>
              <a:t>等）</a:t>
            </a:r>
            <a:endParaRPr lang="zh-CN" altLang="en-US" sz="2400" b="1" dirty="0">
              <a:latin typeface="+mj-ea"/>
              <a:ea typeface="+mj-ea"/>
              <a:cs typeface="Times New Roman" panose="02020603050405020304" pitchFamily="18" charset="0"/>
            </a:endParaRPr>
          </a:p>
          <a:p>
            <a:pPr marL="342900" lvl="1" indent="-342900" eaLnBrk="1" hangingPunct="1">
              <a:lnSpc>
                <a:spcPct val="150000"/>
              </a:lnSpc>
              <a:buClr>
                <a:srgbClr val="0070C0"/>
              </a:buClr>
              <a:buFont typeface="Wingdings" panose="05000000000000000000" pitchFamily="2" charset="2"/>
              <a:buChar char="Ø"/>
              <a:defRPr/>
            </a:pPr>
            <a:r>
              <a:rPr lang="zh-CN" altLang="en-US" sz="2400" b="1" dirty="0">
                <a:latin typeface="+mj-ea"/>
                <a:ea typeface="+mj-ea"/>
                <a:cs typeface="Times New Roman" panose="02020603050405020304" pitchFamily="18" charset="0"/>
              </a:rPr>
              <a:t>专类型搜索引擎 （图片类、循证医学类等）</a:t>
            </a:r>
            <a:endParaRPr lang="zh-CN" altLang="en-US" sz="2400" b="1" dirty="0">
              <a:latin typeface="+mj-ea"/>
              <a:ea typeface="+mj-ea"/>
              <a:cs typeface="Times New Roman" panose="02020603050405020304" pitchFamily="18" charset="0"/>
            </a:endParaRPr>
          </a:p>
          <a:p>
            <a:pPr marL="0" lvl="1" indent="0" eaLnBrk="1" hangingPunct="1">
              <a:buFontTx/>
              <a:buNone/>
              <a:defRPr/>
            </a:pPr>
            <a:endParaRPr lang="zh-CN" altLang="en-US" sz="2400" b="1"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539552" y="332656"/>
            <a:ext cx="5184775" cy="768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eaLnBrk="1" hangingPunct="1">
              <a:defRPr/>
            </a:pPr>
            <a:r>
              <a:rPr lang="zh-CN" altLang="en-US" sz="3200" b="1" dirty="0" smtClean="0">
                <a:solidFill>
                  <a:schemeClr val="tx1"/>
                </a:solidFill>
                <a:latin typeface="方正黑体简体" pitchFamily="65" charset="-122"/>
                <a:ea typeface="方正黑体简体" pitchFamily="65" charset="-122"/>
                <a:cs typeface="+mn-cs"/>
              </a:rPr>
              <a:t>搜索引擎</a:t>
            </a:r>
            <a:r>
              <a:rPr lang="zh-CN" altLang="en-US" sz="3200" b="1" dirty="0">
                <a:solidFill>
                  <a:schemeClr val="tx1"/>
                </a:solidFill>
                <a:latin typeface="方正黑体简体" pitchFamily="65" charset="-122"/>
                <a:ea typeface="方正黑体简体" pitchFamily="65" charset="-122"/>
                <a:cs typeface="+mn-cs"/>
              </a:rPr>
              <a:t>概述</a:t>
            </a:r>
            <a:r>
              <a:rPr lang="en-US" altLang="zh-CN" sz="3200" b="1" dirty="0">
                <a:solidFill>
                  <a:schemeClr val="tx1"/>
                </a:solidFill>
                <a:latin typeface="方正黑体简体" pitchFamily="65" charset="-122"/>
                <a:ea typeface="方正黑体简体" pitchFamily="65" charset="-122"/>
                <a:cs typeface="+mn-cs"/>
              </a:rPr>
              <a:t>-</a:t>
            </a:r>
            <a:r>
              <a:rPr lang="zh-CN" altLang="en-US" sz="3200" b="1" dirty="0">
                <a:solidFill>
                  <a:schemeClr val="tx1"/>
                </a:solidFill>
                <a:latin typeface="方正黑体简体" pitchFamily="65" charset="-122"/>
                <a:ea typeface="方正黑体简体" pitchFamily="65" charset="-122"/>
                <a:cs typeface="+mn-cs"/>
              </a:rPr>
              <a:t>分类</a:t>
            </a:r>
            <a:endParaRPr lang="zh-CN" altLang="en-US" sz="3200" b="1" dirty="0">
              <a:solidFill>
                <a:schemeClr val="tx1"/>
              </a:solidFill>
              <a:latin typeface="方正黑体简体" pitchFamily="65" charset="-122"/>
              <a:ea typeface="方正黑体简体" pitchFamily="65" charset="-122"/>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custDataLst>
              <p:tags r:id="rId1"/>
            </p:custDataLst>
          </p:nvPr>
        </p:nvSpPr>
        <p:spPr>
          <a:xfrm>
            <a:off x="685805" y="2228873"/>
            <a:ext cx="2276866" cy="1485910"/>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zh-CN" sz="3800" b="1" spc="220" dirty="0">
                <a:solidFill>
                  <a:schemeClr val="dk1">
                    <a:lumMod val="85000"/>
                    <a:lumOff val="15000"/>
                  </a:schemeClr>
                </a:solidFill>
                <a:latin typeface="微软雅黑" panose="020B0503020204020204" pitchFamily="34" charset="-122"/>
                <a:ea typeface="微软雅黑" panose="020B0503020204020204" pitchFamily="34" charset="-122"/>
                <a:sym typeface="方正大黑简体" pitchFamily="65" charset="-122"/>
              </a:rPr>
              <a:t>网络空间</a:t>
            </a:r>
            <a:endParaRPr lang="zh-CN" sz="3800" b="1" spc="220" dirty="0">
              <a:solidFill>
                <a:schemeClr val="dk1">
                  <a:lumMod val="85000"/>
                  <a:lumOff val="15000"/>
                </a:schemeClr>
              </a:solidFill>
              <a:latin typeface="微软雅黑" panose="020B0503020204020204" pitchFamily="34" charset="-122"/>
              <a:ea typeface="微软雅黑" panose="020B0503020204020204" pitchFamily="34" charset="-122"/>
              <a:sym typeface="方正大黑简体" pitchFamily="65" charset="-122"/>
            </a:endParaRPr>
          </a:p>
        </p:txBody>
      </p:sp>
      <p:sp>
        <p:nvSpPr>
          <p:cNvPr id="11" name="Title 6"/>
          <p:cNvSpPr txBox="1"/>
          <p:nvPr>
            <p:custDataLst>
              <p:tags r:id="rId2"/>
            </p:custDataLst>
          </p:nvPr>
        </p:nvSpPr>
        <p:spPr>
          <a:xfrm>
            <a:off x="3419880" y="1634485"/>
            <a:ext cx="5266982" cy="3589029"/>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一是处于最底层的是</a:t>
            </a:r>
            <a:r>
              <a:rPr lang="zh-CN" altLang="en-US" sz="1800" b="1" spc="18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物理层</a:t>
            </a: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，主要包括计算机、服务器、移动设备、路由器、网络线路和光纤等网络基础设施，相当于人体的“骨骼”; </a:t>
            </a:r>
            <a:endPar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二是是负责传输信息和数据的</a:t>
            </a:r>
            <a:r>
              <a:rPr lang="zh-CN" altLang="en-US" sz="1800" b="1" spc="18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逻辑层</a:t>
            </a: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，主要包括各种传输协议和标准，例如 TCP / IP 协议，相当于人体的“神经系统”; </a:t>
            </a:r>
            <a:endPar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三是</a:t>
            </a:r>
            <a:r>
              <a:rPr lang="zh-CN" altLang="en-US" sz="1800" b="1" spc="180">
                <a:ln w="3175">
                  <a:noFill/>
                  <a:prstDash val="dash"/>
                </a:ln>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内容层</a:t>
            </a:r>
            <a:r>
              <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，例如经由互联网传输的文字、图片、音频、影像等信息和资料，以及移动互联网中的各种应用及其所构建的人际交流网络，相当肌肉</a:t>
            </a:r>
            <a:endPar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04800" lvl="0" indent="-304800" algn="l" fontAlgn="ctr">
              <a:lnSpc>
                <a:spcPct val="120000"/>
              </a:lnSpc>
              <a:spcBef>
                <a:spcPts val="0"/>
              </a:spcBef>
              <a:spcAft>
                <a:spcPts val="800"/>
              </a:spcAft>
              <a:buSzPct val="100000"/>
              <a:buFont typeface="Wingdings" panose="05000000000000000000" charset="0"/>
              <a:buChar char="l"/>
            </a:pPr>
            <a:endParaRPr lang="zh-CN" altLang="en-US" sz="1800" spc="18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custDataLst>
              <p:tags r:id="rId3"/>
            </p:custDataLst>
          </p:nvPr>
        </p:nvSpPr>
        <p:spPr>
          <a:xfrm>
            <a:off x="1112718" y="6"/>
            <a:ext cx="1423045" cy="1524012"/>
          </a:xfrm>
          <a:prstGeom prst="rect">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7" name="矩形 6"/>
          <p:cNvSpPr/>
          <p:nvPr>
            <p:custDataLst>
              <p:tags r:id="rId4"/>
            </p:custDataLst>
          </p:nvPr>
        </p:nvSpPr>
        <p:spPr>
          <a:xfrm>
            <a:off x="1112718" y="1685944"/>
            <a:ext cx="1423045" cy="57151"/>
          </a:xfrm>
          <a:prstGeom prst="rect">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8" name="矩形 7"/>
          <p:cNvSpPr/>
          <p:nvPr>
            <p:custDataLst>
              <p:tags r:id="rId5"/>
            </p:custDataLst>
          </p:nvPr>
        </p:nvSpPr>
        <p:spPr>
          <a:xfrm>
            <a:off x="1112718" y="4267185"/>
            <a:ext cx="1423045" cy="2590815"/>
          </a:xfrm>
          <a:prstGeom prst="rect">
            <a:avLst/>
          </a:prstGeom>
          <a:gradFill>
            <a:gsLst>
              <a:gs pos="0">
                <a:srgbClr val="E30000"/>
              </a:gs>
              <a:gs pos="100000">
                <a:srgbClr val="760303"/>
              </a:gs>
            </a:gsLst>
            <a:lin scaled="0"/>
          </a:gradFill>
          <a:ln>
            <a:gradFill>
              <a:gsLst>
                <a:gs pos="0">
                  <a:srgbClr val="E30000"/>
                </a:gs>
                <a:gs pos="100000">
                  <a:srgbClr val="760303"/>
                </a:gs>
              </a:gsLs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2" name="矩形 1"/>
          <p:cNvSpPr/>
          <p:nvPr>
            <p:custDataLst>
              <p:tags r:id="rId6"/>
            </p:custDataLst>
          </p:nvPr>
        </p:nvSpPr>
        <p:spPr>
          <a:xfrm>
            <a:off x="1112718" y="3860819"/>
            <a:ext cx="1423045" cy="57151"/>
          </a:xfrm>
          <a:prstGeom prst="rect">
            <a:avLst/>
          </a:prstGeom>
          <a:gradFill>
            <a:gsLst>
              <a:gs pos="0">
                <a:srgbClr val="E30000"/>
              </a:gs>
              <a:gs pos="100000">
                <a:srgbClr val="76030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Tree>
    <p:custDataLst>
      <p:tags r:id="rId7"/>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57200" y="6356351"/>
            <a:ext cx="2133600" cy="365125"/>
          </a:xfrm>
        </p:spPr>
        <p:txBody>
          <a:bodyPr/>
          <a:lstStyle/>
          <a:p>
            <a:pPr algn="l">
              <a:defRPr/>
            </a:pPr>
            <a:fld id="{F01984C4-04ED-4D00-AC56-C72DA4A5C17A}" type="slidenum">
              <a:rPr lang="en-US" altLang="zh-CN" smtClean="0"/>
            </a:fld>
            <a:endParaRPr lang="en-US" altLang="zh-CN"/>
          </a:p>
        </p:txBody>
      </p:sp>
      <p:sp>
        <p:nvSpPr>
          <p:cNvPr id="60418" name="Rectangle 2"/>
          <p:cNvSpPr>
            <a:spLocks noGrp="1" noChangeArrowheads="1"/>
          </p:cNvSpPr>
          <p:nvPr>
            <p:ph type="title"/>
          </p:nvPr>
        </p:nvSpPr>
        <p:spPr>
          <a:xfrm>
            <a:off x="457200" y="274639"/>
            <a:ext cx="6811108" cy="434975"/>
          </a:xfrm>
        </p:spPr>
        <p:txBody>
          <a:bodyPr/>
          <a:lstStyle/>
          <a:p>
            <a:pPr lvl="1"/>
            <a:r>
              <a:rPr lang="zh-CN" altLang="en-US" sz="3200" dirty="0">
                <a:solidFill>
                  <a:srgbClr val="FF0000"/>
                </a:solidFill>
              </a:rPr>
              <a:t>网络爬虫信息获取技术</a:t>
            </a:r>
            <a:endParaRPr lang="zh-CN" altLang="en-US" sz="3200" dirty="0">
              <a:solidFill>
                <a:srgbClr val="FF0000"/>
              </a:solidFill>
            </a:endParaRPr>
          </a:p>
        </p:txBody>
      </p:sp>
      <p:sp>
        <p:nvSpPr>
          <p:cNvPr id="60419" name="Rectangle 3"/>
          <p:cNvSpPr>
            <a:spLocks noGrp="1" noChangeArrowheads="1"/>
          </p:cNvSpPr>
          <p:nvPr>
            <p:ph type="body" idx="1"/>
          </p:nvPr>
        </p:nvSpPr>
        <p:spPr>
          <a:xfrm>
            <a:off x="457200" y="1076325"/>
            <a:ext cx="8229600" cy="4791075"/>
          </a:xfrm>
        </p:spPr>
        <p:txBody>
          <a:bodyPr/>
          <a:lstStyle/>
          <a:p>
            <a:r>
              <a:rPr lang="en-US" altLang="zh-CN" sz="2400" dirty="0" smtClean="0">
                <a:latin typeface="Verdana" panose="020B0604030504040204" pitchFamily="34" charset="0"/>
                <a:ea typeface="宋体" panose="02010600030101010101" pitchFamily="2" charset="-122"/>
              </a:rPr>
              <a:t>Crawler </a:t>
            </a:r>
            <a:r>
              <a:rPr lang="zh-CN" altLang="en-US" sz="2400" dirty="0" smtClean="0">
                <a:latin typeface="Verdana" panose="020B0604030504040204" pitchFamily="34" charset="0"/>
                <a:ea typeface="宋体" panose="02010600030101010101" pitchFamily="2" charset="-122"/>
              </a:rPr>
              <a:t>，即</a:t>
            </a:r>
            <a:r>
              <a:rPr lang="en-US" altLang="zh-CN" sz="2400" dirty="0" smtClean="0">
                <a:latin typeface="Verdana" panose="020B0604030504040204" pitchFamily="34" charset="0"/>
                <a:ea typeface="宋体" panose="02010600030101010101" pitchFamily="2" charset="-122"/>
              </a:rPr>
              <a:t>Spider</a:t>
            </a:r>
            <a:r>
              <a:rPr lang="zh-CN" altLang="en-US" sz="2400" dirty="0" smtClean="0">
                <a:latin typeface="Verdana" panose="020B0604030504040204" pitchFamily="34" charset="0"/>
                <a:ea typeface="宋体" panose="02010600030101010101" pitchFamily="2" charset="-122"/>
              </a:rPr>
              <a:t>（网络爬虫），其定义有广义和狭义之分。狭义上指遵循标准的 </a:t>
            </a:r>
            <a:r>
              <a:rPr lang="en-US" altLang="zh-CN" sz="2400" dirty="0" smtClean="0">
                <a:latin typeface="Verdana" panose="020B0604030504040204" pitchFamily="34" charset="0"/>
                <a:ea typeface="宋体" panose="02010600030101010101" pitchFamily="2" charset="-122"/>
              </a:rPr>
              <a:t>http </a:t>
            </a:r>
            <a:r>
              <a:rPr lang="zh-CN" altLang="en-US" sz="2400" dirty="0" smtClean="0">
                <a:latin typeface="Verdana" panose="020B0604030504040204" pitchFamily="34" charset="0"/>
                <a:ea typeface="宋体" panose="02010600030101010101" pitchFamily="2" charset="-122"/>
              </a:rPr>
              <a:t>协议，利用超链接和 </a:t>
            </a:r>
            <a:r>
              <a:rPr lang="en-US" altLang="zh-CN" sz="2400" dirty="0" smtClean="0">
                <a:latin typeface="Verdana" panose="020B0604030504040204" pitchFamily="34" charset="0"/>
                <a:ea typeface="宋体" panose="02010600030101010101" pitchFamily="2" charset="-122"/>
              </a:rPr>
              <a:t>Web </a:t>
            </a:r>
            <a:r>
              <a:rPr lang="zh-CN" altLang="en-US" sz="2400" dirty="0" smtClean="0">
                <a:latin typeface="Verdana" panose="020B0604030504040204" pitchFamily="34" charset="0"/>
                <a:ea typeface="宋体" panose="02010600030101010101" pitchFamily="2" charset="-122"/>
              </a:rPr>
              <a:t>文档检索方法遍历万维网的软件程序；而广义的定义则是能遵循 </a:t>
            </a:r>
            <a:r>
              <a:rPr lang="en-US" altLang="zh-CN" sz="2400" dirty="0" smtClean="0">
                <a:latin typeface="Verdana" panose="020B0604030504040204" pitchFamily="34" charset="0"/>
                <a:ea typeface="宋体" panose="02010600030101010101" pitchFamily="2" charset="-122"/>
              </a:rPr>
              <a:t>http </a:t>
            </a:r>
            <a:r>
              <a:rPr lang="zh-CN" altLang="en-US" sz="2400" dirty="0" smtClean="0">
                <a:latin typeface="Verdana" panose="020B0604030504040204" pitchFamily="34" charset="0"/>
                <a:ea typeface="宋体" panose="02010600030101010101" pitchFamily="2" charset="-122"/>
              </a:rPr>
              <a:t>协议，检索 </a:t>
            </a:r>
            <a:r>
              <a:rPr lang="en-US" altLang="zh-CN" sz="2400" dirty="0" smtClean="0">
                <a:latin typeface="Verdana" panose="020B0604030504040204" pitchFamily="34" charset="0"/>
                <a:ea typeface="宋体" panose="02010600030101010101" pitchFamily="2" charset="-122"/>
              </a:rPr>
              <a:t>Web </a:t>
            </a:r>
            <a:r>
              <a:rPr lang="zh-CN" altLang="en-US" sz="2400" dirty="0" smtClean="0">
                <a:latin typeface="Verdana" panose="020B0604030504040204" pitchFamily="34" charset="0"/>
                <a:ea typeface="宋体" panose="02010600030101010101" pitchFamily="2" charset="-122"/>
              </a:rPr>
              <a:t>文档的软件都称之为网络爬虫。</a:t>
            </a:r>
            <a:endParaRPr lang="zh-CN" altLang="en-US" sz="2400" dirty="0" smtClean="0">
              <a:latin typeface="Verdana" panose="020B0604030504040204" pitchFamily="34" charset="0"/>
              <a:ea typeface="宋体" panose="02010600030101010101" pitchFamily="2" charset="-122"/>
            </a:endParaRPr>
          </a:p>
          <a:p>
            <a:r>
              <a:rPr lang="zh-CN" altLang="en-US" sz="2400" dirty="0" smtClean="0">
                <a:latin typeface="Verdana" panose="020B0604030504040204" pitchFamily="34" charset="0"/>
                <a:ea typeface="宋体" panose="02010600030101010101" pitchFamily="2" charset="-122"/>
              </a:rPr>
              <a:t>网络爬虫是一个功能很强的自动提取网页的程序，</a:t>
            </a:r>
            <a:r>
              <a:rPr lang="zh-CN" altLang="en-US" sz="2400" dirty="0" smtClean="0">
                <a:latin typeface="Verdana" panose="020B0604030504040204" pitchFamily="34" charset="0"/>
                <a:ea typeface="宋体" panose="02010600030101010101" pitchFamily="2" charset="-122"/>
              </a:rPr>
              <a:t>是搜索引擎中最核心的部分，整个搜索引擎的素材库来源于网络爬虫的采集。其性能好坏直接影响着搜索引擎整体性能和处理速度。</a:t>
            </a:r>
            <a:endParaRPr lang="zh-CN" altLang="en-US" sz="2400" dirty="0" smtClean="0">
              <a:latin typeface="Verdana" panose="020B0604030504040204" pitchFamily="34" charset="0"/>
              <a:ea typeface="宋体" panose="02010600030101010101" pitchFamily="2" charset="-122"/>
            </a:endParaRPr>
          </a:p>
          <a:p>
            <a:endParaRPr lang="zh-CN" altLang="en-US" sz="2400" dirty="0" smtClean="0">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a:xfrm>
            <a:off x="457200" y="6356351"/>
            <a:ext cx="2133600" cy="365125"/>
          </a:xfrm>
        </p:spPr>
        <p:txBody>
          <a:bodyPr/>
          <a:lstStyle/>
          <a:p>
            <a:pPr algn="l">
              <a:defRPr/>
            </a:pPr>
            <a:fld id="{F01984C4-04ED-4D00-AC56-C72DA4A5C17A}" type="slidenum">
              <a:rPr lang="en-US" altLang="zh-CN" smtClean="0"/>
            </a:fld>
            <a:endParaRPr lang="en-US" altLang="zh-CN"/>
          </a:p>
        </p:txBody>
      </p:sp>
      <p:sp>
        <p:nvSpPr>
          <p:cNvPr id="60418" name="Rectangle 2"/>
          <p:cNvSpPr>
            <a:spLocks noGrp="1" noChangeArrowheads="1"/>
          </p:cNvSpPr>
          <p:nvPr>
            <p:ph type="title"/>
          </p:nvPr>
        </p:nvSpPr>
        <p:spPr>
          <a:xfrm>
            <a:off x="457200" y="274639"/>
            <a:ext cx="6811108" cy="434975"/>
          </a:xfrm>
        </p:spPr>
        <p:txBody>
          <a:bodyPr/>
          <a:lstStyle/>
          <a:p>
            <a:pPr marL="514350" indent="-514350" algn="l"/>
            <a:r>
              <a:rPr lang="zh-CN" altLang="en-US" sz="2400" smtClean="0">
                <a:solidFill>
                  <a:schemeClr val="tx1"/>
                </a:solidFill>
                <a:latin typeface="+mj-ea"/>
                <a:ea typeface="微软雅黑" panose="020B0503020204020204" pitchFamily="34" charset="-122"/>
                <a:cs typeface="微软雅黑" panose="020B0503020204020204" pitchFamily="34" charset="-122"/>
              </a:rPr>
              <a:t>网络爬虫基本过程</a:t>
            </a:r>
            <a:endParaRPr lang="en-US" altLang="zh-CN" sz="2400" dirty="0" smtClean="0">
              <a:solidFill>
                <a:schemeClr val="tx1"/>
              </a:solidFill>
              <a:latin typeface="+mj-ea"/>
              <a:ea typeface="微软雅黑" panose="020B0503020204020204" pitchFamily="34" charset="-122"/>
              <a:cs typeface="微软雅黑" panose="020B0503020204020204" pitchFamily="34" charset="-122"/>
            </a:endParaRPr>
          </a:p>
        </p:txBody>
      </p:sp>
      <p:sp>
        <p:nvSpPr>
          <p:cNvPr id="60419" name="Rectangle 3"/>
          <p:cNvSpPr>
            <a:spLocks noGrp="1" noChangeArrowheads="1"/>
          </p:cNvSpPr>
          <p:nvPr>
            <p:ph type="body" idx="1"/>
          </p:nvPr>
        </p:nvSpPr>
        <p:spPr>
          <a:xfrm>
            <a:off x="785786" y="1323979"/>
            <a:ext cx="7286676" cy="5033979"/>
          </a:xfrm>
        </p:spPr>
        <p:txBody>
          <a:bodyPr/>
          <a:lstStyle/>
          <a:p>
            <a:pPr algn="just">
              <a:buFontTx/>
              <a:buNone/>
              <a:defRPr/>
            </a:pPr>
            <a:r>
              <a:rPr lang="en-US" altLang="zh-CN" sz="1200" smtClean="0">
                <a:solidFill>
                  <a:schemeClr val="tx1"/>
                </a:solidFill>
                <a:latin typeface="+mj-ea"/>
                <a:ea typeface="+mj-ea"/>
              </a:rPr>
              <a:t> </a:t>
            </a:r>
            <a:endParaRPr lang="en-US" altLang="zh-CN" sz="1200" dirty="0" smtClean="0">
              <a:solidFill>
                <a:schemeClr val="tx1"/>
              </a:solidFill>
              <a:latin typeface="+mj-ea"/>
              <a:ea typeface="+mj-ea"/>
            </a:endParaRPr>
          </a:p>
        </p:txBody>
      </p:sp>
      <p:sp>
        <p:nvSpPr>
          <p:cNvPr id="6" name="AutoShape 209"/>
          <p:cNvSpPr>
            <a:spLocks noChangeArrowheads="1"/>
          </p:cNvSpPr>
          <p:nvPr/>
        </p:nvSpPr>
        <p:spPr bwMode="auto">
          <a:xfrm>
            <a:off x="2743200" y="1395403"/>
            <a:ext cx="2895600" cy="533400"/>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lIns="87239" tIns="3436" rIns="87239" bIns="43621"/>
          <a:lstStyle/>
          <a:p>
            <a:pPr algn="ctr" defTabSz="873125" fontAlgn="ctr">
              <a:lnSpc>
                <a:spcPct val="150000"/>
              </a:lnSpc>
              <a:buSzPct val="70000"/>
            </a:pPr>
            <a:r>
              <a:rPr lang="zh-CN" altLang="en-US" sz="1400" dirty="0" smtClean="0">
                <a:latin typeface="微软雅黑" panose="020B0503020204020204" pitchFamily="34" charset="-122"/>
                <a:ea typeface="微软雅黑" panose="020B0503020204020204" pitchFamily="34" charset="-122"/>
              </a:rPr>
              <a:t>打开初始</a:t>
            </a:r>
            <a:r>
              <a:rPr lang="en-US" altLang="zh-CN" sz="1400" dirty="0" smtClean="0">
                <a:latin typeface="微软雅黑" panose="020B0503020204020204" pitchFamily="34" charset="-122"/>
                <a:ea typeface="微软雅黑" panose="020B0503020204020204" pitchFamily="34" charset="-122"/>
              </a:rPr>
              <a:t>URL</a:t>
            </a:r>
            <a:r>
              <a:rPr lang="zh-CN" altLang="en-US" sz="1400" dirty="0" smtClean="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sp>
        <p:nvSpPr>
          <p:cNvPr id="8" name="AutoShape 209"/>
          <p:cNvSpPr>
            <a:spLocks noChangeArrowheads="1"/>
          </p:cNvSpPr>
          <p:nvPr/>
        </p:nvSpPr>
        <p:spPr bwMode="auto">
          <a:xfrm>
            <a:off x="2743200" y="2690803"/>
            <a:ext cx="2895600" cy="533400"/>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lIns="87239" tIns="3436" rIns="87239" bIns="43621"/>
          <a:lstStyle/>
          <a:p>
            <a:pPr algn="ctr" defTabSz="873125" fontAlgn="ctr">
              <a:lnSpc>
                <a:spcPct val="150000"/>
              </a:lnSpc>
              <a:buSzPct val="70000"/>
            </a:pPr>
            <a:r>
              <a:rPr lang="zh-CN" altLang="en-US" sz="1400" dirty="0" smtClean="0">
                <a:latin typeface="微软雅黑" panose="020B0503020204020204" pitchFamily="34" charset="-122"/>
                <a:ea typeface="微软雅黑" panose="020B0503020204020204" pitchFamily="34" charset="-122"/>
              </a:rPr>
              <a:t>解析</a:t>
            </a:r>
            <a:r>
              <a:rPr lang="en-US" altLang="zh-CN" sz="1400" dirty="0" smtClean="0">
                <a:latin typeface="微软雅黑" panose="020B0503020204020204" pitchFamily="34" charset="-122"/>
                <a:ea typeface="微软雅黑" panose="020B0503020204020204" pitchFamily="34" charset="-122"/>
              </a:rPr>
              <a:t>WEB</a:t>
            </a:r>
            <a:r>
              <a:rPr lang="zh-CN" altLang="en-US" sz="1400" dirty="0" smtClean="0">
                <a:latin typeface="微软雅黑" panose="020B0503020204020204" pitchFamily="34" charset="-122"/>
                <a:ea typeface="微软雅黑" panose="020B0503020204020204" pitchFamily="34" charset="-122"/>
              </a:rPr>
              <a:t>文档</a:t>
            </a:r>
            <a:r>
              <a:rPr lang="en-US" altLang="zh-CN" sz="1400" dirty="0" smtClean="0">
                <a:latin typeface="微软雅黑" panose="020B0503020204020204" pitchFamily="34" charset="-122"/>
                <a:ea typeface="微软雅黑" panose="020B0503020204020204" pitchFamily="34" charset="-122"/>
              </a:rPr>
              <a:t> </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9" name="AutoShape 209"/>
          <p:cNvSpPr>
            <a:spLocks noChangeArrowheads="1"/>
          </p:cNvSpPr>
          <p:nvPr/>
        </p:nvSpPr>
        <p:spPr bwMode="auto">
          <a:xfrm>
            <a:off x="2743200" y="3986203"/>
            <a:ext cx="2895600" cy="533400"/>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lIns="87239" tIns="3436" rIns="87239" bIns="43621"/>
          <a:lstStyle/>
          <a:p>
            <a:pPr algn="ctr" defTabSz="873125" fontAlgn="ctr">
              <a:lnSpc>
                <a:spcPct val="150000"/>
              </a:lnSpc>
              <a:buSzPct val="70000"/>
            </a:pPr>
            <a:r>
              <a:rPr lang="zh-CN" altLang="en-US" sz="1400" dirty="0" smtClean="0">
                <a:latin typeface="微软雅黑" panose="020B0503020204020204" pitchFamily="34" charset="-122"/>
                <a:ea typeface="微软雅黑" panose="020B0503020204020204" pitchFamily="34" charset="-122"/>
              </a:rPr>
              <a:t>采集网页</a:t>
            </a:r>
            <a:endParaRPr lang="en-US" altLang="zh-CN" sz="1400" dirty="0">
              <a:latin typeface="微软雅黑" panose="020B0503020204020204" pitchFamily="34" charset="-122"/>
              <a:ea typeface="微软雅黑" panose="020B0503020204020204" pitchFamily="34" charset="-122"/>
            </a:endParaRPr>
          </a:p>
        </p:txBody>
      </p:sp>
      <p:sp>
        <p:nvSpPr>
          <p:cNvPr id="10" name="AutoShape 209"/>
          <p:cNvSpPr>
            <a:spLocks noChangeArrowheads="1"/>
          </p:cNvSpPr>
          <p:nvPr/>
        </p:nvSpPr>
        <p:spPr bwMode="auto">
          <a:xfrm>
            <a:off x="2743200" y="5253054"/>
            <a:ext cx="2895600" cy="533400"/>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lIns="87239" tIns="3436" rIns="87239" bIns="43621"/>
          <a:lstStyle/>
          <a:p>
            <a:pPr algn="ctr" defTabSz="873125" fontAlgn="ctr">
              <a:lnSpc>
                <a:spcPct val="150000"/>
              </a:lnSpc>
              <a:buSzPct val="70000"/>
            </a:pPr>
            <a:r>
              <a:rPr lang="zh-CN" altLang="en-US" sz="1400" dirty="0" smtClean="0">
                <a:latin typeface="微软雅黑" panose="020B0503020204020204" pitchFamily="34" charset="-122"/>
                <a:ea typeface="微软雅黑" panose="020B0503020204020204" pitchFamily="34" charset="-122"/>
              </a:rPr>
              <a:t>满足停止条件，结束采集</a:t>
            </a:r>
            <a:endParaRPr lang="en-US" altLang="zh-CN" sz="1400" dirty="0">
              <a:latin typeface="微软雅黑" panose="020B0503020204020204" pitchFamily="34" charset="-122"/>
              <a:ea typeface="微软雅黑" panose="020B0503020204020204" pitchFamily="34" charset="-122"/>
            </a:endParaRPr>
          </a:p>
        </p:txBody>
      </p:sp>
      <p:sp>
        <p:nvSpPr>
          <p:cNvPr id="11" name="燕尾形箭头 10"/>
          <p:cNvSpPr/>
          <p:nvPr/>
        </p:nvSpPr>
        <p:spPr>
          <a:xfrm rot="5400000">
            <a:off x="3878580" y="2137591"/>
            <a:ext cx="597408" cy="332232"/>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燕尾形箭头 11"/>
          <p:cNvSpPr/>
          <p:nvPr/>
        </p:nvSpPr>
        <p:spPr>
          <a:xfrm rot="5400000">
            <a:off x="3906012" y="3445183"/>
            <a:ext cx="597408" cy="332232"/>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3" name="燕尾形箭头 12"/>
          <p:cNvSpPr/>
          <p:nvPr/>
        </p:nvSpPr>
        <p:spPr>
          <a:xfrm rot="5400000">
            <a:off x="3954780" y="4740583"/>
            <a:ext cx="597408" cy="332232"/>
          </a:xfrm>
          <a:prstGeom prst="notch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23" name="左弧形箭头 22"/>
          <p:cNvSpPr/>
          <p:nvPr/>
        </p:nvSpPr>
        <p:spPr>
          <a:xfrm rot="10800000">
            <a:off x="5715000" y="1395402"/>
            <a:ext cx="914400" cy="3023585"/>
          </a:xfrm>
          <a:prstGeom prst="curved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solidFill>
                <a:schemeClr val="tx1"/>
              </a:solidFill>
            </a:endParaRPr>
          </a:p>
        </p:txBody>
      </p:sp>
      <p:sp>
        <p:nvSpPr>
          <p:cNvPr id="15" name="TextBox 14"/>
          <p:cNvSpPr txBox="1"/>
          <p:nvPr/>
        </p:nvSpPr>
        <p:spPr>
          <a:xfrm>
            <a:off x="6753541" y="1966906"/>
            <a:ext cx="461665" cy="2143140"/>
          </a:xfrm>
          <a:prstGeom prst="rect">
            <a:avLst/>
          </a:prstGeom>
          <a:noFill/>
        </p:spPr>
        <p:txBody>
          <a:bodyPr vert="eaVert" wrap="square" rtlCol="0">
            <a:spAutoFit/>
          </a:bodyPr>
          <a:lstStyle/>
          <a:p>
            <a:r>
              <a:rPr lang="zh-CN" altLang="en-US" dirty="0" smtClean="0"/>
              <a:t>抽取新的</a:t>
            </a:r>
            <a:r>
              <a:rPr lang="en-US" altLang="zh-CN" dirty="0" smtClean="0"/>
              <a:t>URL</a:t>
            </a:r>
            <a:r>
              <a:rPr lang="zh-CN" altLang="en-US" dirty="0" smtClean="0"/>
              <a:t>加入</a:t>
            </a:r>
            <a:endParaRPr lang="zh-CN" alt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a:r>
              <a:rPr lang="zh-CN" altLang="en-US" dirty="0" smtClean="0">
                <a:latin typeface="Verdana" panose="020B0604030504040204" pitchFamily="34" charset="0"/>
                <a:ea typeface="宋体" panose="02010600030101010101" pitchFamily="2" charset="-122"/>
              </a:rPr>
              <a:t>主要模块  </a:t>
            </a:r>
            <a:endParaRPr lang="zh-CN" altLang="en-US" dirty="0" smtClean="0">
              <a:latin typeface="Verdana" panose="020B0604030504040204" pitchFamily="34" charset="0"/>
              <a:ea typeface="宋体" panose="02010600030101010101" pitchFamily="2" charset="-122"/>
            </a:endParaRPr>
          </a:p>
        </p:txBody>
      </p:sp>
      <p:sp>
        <p:nvSpPr>
          <p:cNvPr id="18435" name="Rectangle 3"/>
          <p:cNvSpPr>
            <a:spLocks noGrp="1" noChangeArrowheads="1"/>
          </p:cNvSpPr>
          <p:nvPr>
            <p:ph idx="1"/>
          </p:nvPr>
        </p:nvSpPr>
        <p:spPr/>
        <p:txBody>
          <a:bodyPr/>
          <a:lstStyle/>
          <a:p>
            <a:pPr marL="342900" indent="-342900">
              <a:lnSpc>
                <a:spcPct val="90000"/>
              </a:lnSpc>
              <a:buNone/>
            </a:pPr>
            <a:r>
              <a:rPr lang="zh-CN" altLang="en-US" sz="2400" dirty="0" smtClean="0">
                <a:latin typeface="Verdana" panose="020B0604030504040204" pitchFamily="34" charset="0"/>
                <a:ea typeface="宋体" panose="02010600030101010101" pitchFamily="2" charset="-122"/>
              </a:rPr>
              <a:t>网络爬虫基本过程如图所示，系统中主要模块如下：</a:t>
            </a:r>
            <a:endParaRPr lang="en-US" altLang="zh-CN" sz="2400" dirty="0" smtClean="0">
              <a:latin typeface="Verdana" panose="020B0604030504040204" pitchFamily="34" charset="0"/>
              <a:ea typeface="宋体" panose="02010600030101010101" pitchFamily="2" charset="-122"/>
            </a:endParaRPr>
          </a:p>
          <a:p>
            <a:r>
              <a:rPr lang="zh-CN" altLang="en-US" sz="2400" dirty="0" smtClean="0"/>
              <a:t>控制器：是网络爬虫的中央控制器，它主要是负责根据系统传过来的</a:t>
            </a:r>
            <a:r>
              <a:rPr lang="en-US" sz="2400" dirty="0" smtClean="0"/>
              <a:t>URL</a:t>
            </a:r>
            <a:r>
              <a:rPr lang="zh-CN" altLang="en-US" sz="2400" dirty="0" smtClean="0"/>
              <a:t>链接，分配一线程，然后启动线程调用爬虫爬取网页的过程。</a:t>
            </a:r>
            <a:endParaRPr lang="zh-CN" altLang="en-US" sz="2400" dirty="0" smtClean="0"/>
          </a:p>
          <a:p>
            <a:r>
              <a:rPr lang="zh-CN" altLang="en-US" sz="2400" dirty="0" smtClean="0"/>
              <a:t>解析器：是负责网络爬虫的主要部分，其负责的工作主要有：对网页的文本进行处理，如过滤功能，抽取特殊</a:t>
            </a:r>
            <a:r>
              <a:rPr lang="en-US" sz="2400" dirty="0" smtClean="0"/>
              <a:t>HTML</a:t>
            </a:r>
            <a:r>
              <a:rPr lang="zh-CN" altLang="en-US" sz="2400" dirty="0" smtClean="0"/>
              <a:t>标签的功能，分析数据功能</a:t>
            </a:r>
            <a:r>
              <a:rPr lang="en-US" altLang="zh-CN" sz="2400" dirty="0" smtClean="0"/>
              <a:t>.</a:t>
            </a:r>
            <a:r>
              <a:rPr lang="zh-CN" altLang="en-US" sz="2400" dirty="0" smtClean="0"/>
              <a:t>下载网页数据</a:t>
            </a:r>
            <a:r>
              <a:rPr lang="en-US" altLang="zh-CN" sz="2400" dirty="0" smtClean="0"/>
              <a:t>,</a:t>
            </a:r>
            <a:r>
              <a:rPr lang="zh-CN" altLang="en-US" sz="2400" dirty="0" smtClean="0">
                <a:latin typeface="Verdana" panose="020B0604030504040204" pitchFamily="34" charset="0"/>
                <a:ea typeface="宋体" panose="02010600030101010101" pitchFamily="2" charset="-122"/>
              </a:rPr>
              <a:t>包括</a:t>
            </a:r>
            <a:r>
              <a:rPr lang="en-US" altLang="zh-CN" sz="2400" dirty="0" smtClean="0">
                <a:latin typeface="Verdana" panose="020B0604030504040204" pitchFamily="34" charset="0"/>
                <a:ea typeface="宋体" panose="02010600030101010101" pitchFamily="2" charset="-122"/>
              </a:rPr>
              <a:t>html</a:t>
            </a:r>
            <a:r>
              <a:rPr lang="zh-CN" altLang="en-US" sz="2400" dirty="0" smtClean="0">
                <a:latin typeface="Verdana" panose="020B0604030504040204" pitchFamily="34" charset="0"/>
                <a:ea typeface="宋体" panose="02010600030101010101" pitchFamily="2" charset="-122"/>
              </a:rPr>
              <a:t>、图片、</a:t>
            </a:r>
            <a:r>
              <a:rPr lang="en-US" altLang="zh-CN" sz="2400" dirty="0" smtClean="0">
                <a:latin typeface="Verdana" panose="020B0604030504040204" pitchFamily="34" charset="0"/>
                <a:ea typeface="宋体" panose="02010600030101010101" pitchFamily="2" charset="-122"/>
              </a:rPr>
              <a:t>doc</a:t>
            </a:r>
            <a:r>
              <a:rPr lang="zh-CN" altLang="en-US" sz="2400" dirty="0" smtClean="0">
                <a:latin typeface="Verdana" panose="020B0604030504040204" pitchFamily="34" charset="0"/>
                <a:ea typeface="宋体" panose="02010600030101010101" pitchFamily="2" charset="-122"/>
              </a:rPr>
              <a:t>、</a:t>
            </a:r>
            <a:r>
              <a:rPr lang="en-US" altLang="zh-CN" sz="2400" dirty="0" smtClean="0">
                <a:latin typeface="Verdana" panose="020B0604030504040204" pitchFamily="34" charset="0"/>
                <a:ea typeface="宋体" panose="02010600030101010101" pitchFamily="2" charset="-122"/>
              </a:rPr>
              <a:t>pdf</a:t>
            </a:r>
            <a:r>
              <a:rPr lang="zh-CN" altLang="en-US" sz="2400" dirty="0" smtClean="0">
                <a:latin typeface="Verdana" panose="020B0604030504040204" pitchFamily="34" charset="0"/>
                <a:ea typeface="宋体" panose="02010600030101010101" pitchFamily="2" charset="-122"/>
              </a:rPr>
              <a:t>、多媒体、动态网页</a:t>
            </a:r>
            <a:r>
              <a:rPr lang="zh-CN" altLang="en-US" sz="2400" dirty="0" smtClean="0">
                <a:latin typeface="Verdana" panose="020B0604030504040204" pitchFamily="34" charset="0"/>
                <a:ea typeface="宋体" panose="02010600030101010101" pitchFamily="2" charset="-122"/>
              </a:rPr>
              <a:t>等</a:t>
            </a:r>
            <a:endParaRPr lang="zh-CN" altLang="en-US" sz="2400" dirty="0" smtClean="0"/>
          </a:p>
          <a:p>
            <a:r>
              <a:rPr lang="zh-CN" altLang="en-US" sz="2400" dirty="0" smtClean="0"/>
              <a:t>资源库：主要是用来存储网页中下载下来的数据记录的容器，并提供生成索引的目标源。中大型的数据库产品有：</a:t>
            </a:r>
            <a:r>
              <a:rPr lang="en-US" sz="2400" dirty="0" smtClean="0"/>
              <a:t>Oracle、Sql Server</a:t>
            </a:r>
            <a:r>
              <a:rPr lang="zh-CN" altLang="en-US" sz="2400" dirty="0" smtClean="0"/>
              <a:t>等</a:t>
            </a:r>
            <a:endParaRPr lang="zh-CN" altLang="en-US" sz="2400" dirty="0" smtClean="0"/>
          </a:p>
          <a:p>
            <a:pPr marL="342900" indent="-342900">
              <a:lnSpc>
                <a:spcPct val="90000"/>
              </a:lnSpc>
              <a:buNone/>
            </a:pPr>
            <a:endParaRPr lang="en-US" altLang="zh-CN" sz="2400" dirty="0" smtClean="0">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850" y="476250"/>
            <a:ext cx="8229600" cy="1143000"/>
          </a:xfrm>
        </p:spPr>
        <p:txBody>
          <a:bodyPr/>
          <a:lstStyle/>
          <a:p>
            <a:pPr eaLnBrk="1" hangingPunct="1"/>
            <a:r>
              <a:rPr lang="zh-CN" altLang="en-US" b="1" dirty="0" smtClean="0">
                <a:solidFill>
                  <a:srgbClr val="FF0000"/>
                </a:solidFill>
                <a:latin typeface="楷体_GB2312" pitchFamily="49" charset="-122"/>
                <a:ea typeface="楷体_GB2312" pitchFamily="49" charset="-122"/>
              </a:rPr>
              <a:t>几种</a:t>
            </a:r>
            <a:r>
              <a:rPr lang="zh-CN" altLang="en-US" b="1" dirty="0" smtClean="0">
                <a:solidFill>
                  <a:srgbClr val="FF0000"/>
                </a:solidFill>
                <a:latin typeface="楷体_GB2312" pitchFamily="49" charset="-122"/>
                <a:ea typeface="楷体_GB2312" pitchFamily="49" charset="-122"/>
              </a:rPr>
              <a:t>常见的网络爬虫</a:t>
            </a:r>
            <a:endParaRPr lang="zh-CN" altLang="en-US" b="1" dirty="0" smtClean="0">
              <a:solidFill>
                <a:srgbClr val="FF0000"/>
              </a:solidFill>
              <a:latin typeface="楷体_GB2312" pitchFamily="49" charset="-122"/>
              <a:ea typeface="楷体_GB2312" pitchFamily="49" charset="-122"/>
            </a:endParaRPr>
          </a:p>
        </p:txBody>
      </p:sp>
      <p:sp>
        <p:nvSpPr>
          <p:cNvPr id="32771" name="Rectangle 3"/>
          <p:cNvSpPr>
            <a:spLocks noGrp="1" noChangeArrowheads="1"/>
          </p:cNvSpPr>
          <p:nvPr>
            <p:ph type="body" idx="1"/>
          </p:nvPr>
        </p:nvSpPr>
        <p:spPr>
          <a:xfrm>
            <a:off x="457200" y="1566863"/>
            <a:ext cx="8229600" cy="4525962"/>
          </a:xfrm>
        </p:spPr>
        <p:txBody>
          <a:bodyPr/>
          <a:lstStyle/>
          <a:p>
            <a:pPr eaLnBrk="1" hangingPunct="1">
              <a:lnSpc>
                <a:spcPct val="80000"/>
              </a:lnSpc>
            </a:pPr>
            <a:r>
              <a:rPr lang="en-US" altLang="zh-CN" dirty="0" smtClean="0">
                <a:latin typeface="Times New Roman" panose="02020603050405020304" pitchFamily="18" charset="0"/>
                <a:ea typeface="楷体_GB2312" pitchFamily="49" charset="-122"/>
              </a:rPr>
              <a:t> Google</a:t>
            </a:r>
            <a:r>
              <a:rPr lang="zh-CN" altLang="en-US" dirty="0" smtClean="0">
                <a:latin typeface="楷体_GB2312" pitchFamily="49" charset="-122"/>
                <a:ea typeface="楷体_GB2312" pitchFamily="49" charset="-122"/>
              </a:rPr>
              <a:t>爬虫 </a:t>
            </a:r>
            <a:endParaRPr lang="zh-CN" altLang="en-US" dirty="0" smtClean="0">
              <a:latin typeface="楷体_GB2312" pitchFamily="49" charset="-122"/>
              <a:ea typeface="楷体_GB2312" pitchFamily="49" charset="-122"/>
            </a:endParaRPr>
          </a:p>
          <a:p>
            <a:pPr eaLnBrk="1" hangingPunct="1">
              <a:lnSpc>
                <a:spcPct val="80000"/>
              </a:lnSpc>
            </a:pPr>
            <a:r>
              <a:rPr lang="en-US" altLang="zh-CN" dirty="0" smtClean="0">
                <a:latin typeface="楷体_GB2312" pitchFamily="49" charset="-122"/>
                <a:ea typeface="楷体_GB2312" pitchFamily="49" charset="-122"/>
              </a:rPr>
              <a:t> </a:t>
            </a:r>
            <a:r>
              <a:rPr lang="en-US" altLang="zh-CN" dirty="0" smtClean="0">
                <a:latin typeface="Times New Roman" panose="02020603050405020304" pitchFamily="18" charset="0"/>
                <a:ea typeface="楷体_GB2312" pitchFamily="49" charset="-122"/>
              </a:rPr>
              <a:t>Mercator</a:t>
            </a:r>
            <a:endParaRPr lang="en-US" altLang="zh-CN" dirty="0" smtClean="0">
              <a:latin typeface="Times New Roman" panose="02020603050405020304" pitchFamily="18" charset="0"/>
              <a:ea typeface="楷体_GB2312" pitchFamily="49" charset="-122"/>
            </a:endParaRPr>
          </a:p>
          <a:p>
            <a:pPr eaLnBrk="1" hangingPunct="1">
              <a:lnSpc>
                <a:spcPct val="80000"/>
              </a:lnSpc>
            </a:pPr>
            <a:r>
              <a:rPr lang="en-US" altLang="zh-CN" dirty="0" smtClean="0">
                <a:latin typeface="Times New Roman" panose="02020603050405020304" pitchFamily="18" charset="0"/>
                <a:ea typeface="楷体_GB2312" pitchFamily="49" charset="-122"/>
              </a:rPr>
              <a:t> </a:t>
            </a:r>
            <a:r>
              <a:rPr lang="zh-CN" altLang="en-US" dirty="0" smtClean="0">
                <a:latin typeface="楷体_GB2312" pitchFamily="49" charset="-122"/>
                <a:ea typeface="楷体_GB2312" pitchFamily="49" charset="-122"/>
              </a:rPr>
              <a:t>北大</a:t>
            </a:r>
            <a:r>
              <a:rPr lang="zh-CN" altLang="en-US" dirty="0" smtClean="0">
                <a:latin typeface="楷体_GB2312" pitchFamily="49" charset="-122"/>
                <a:ea typeface="楷体_GB2312" pitchFamily="49" charset="-122"/>
              </a:rPr>
              <a:t>天网</a:t>
            </a:r>
            <a:endParaRPr lang="en-US" altLang="zh-CN" dirty="0" smtClean="0">
              <a:latin typeface="Times New Roman" panose="02020603050405020304" pitchFamily="18" charset="0"/>
              <a:ea typeface="楷体_GB2312" pitchFamily="49" charset="-122"/>
            </a:endParaRPr>
          </a:p>
          <a:p>
            <a:pPr eaLnBrk="1" hangingPunct="1">
              <a:lnSpc>
                <a:spcPct val="80000"/>
              </a:lnSpc>
            </a:pPr>
            <a:r>
              <a:rPr lang="en-US" altLang="zh-CN" dirty="0" smtClean="0">
                <a:latin typeface="楷体_GB2312" pitchFamily="49" charset="-122"/>
                <a:ea typeface="楷体_GB2312" pitchFamily="49" charset="-122"/>
              </a:rPr>
              <a:t> </a:t>
            </a:r>
            <a:r>
              <a:rPr lang="en-US" altLang="zh-CN" dirty="0" smtClean="0">
                <a:latin typeface="Times New Roman" panose="02020603050405020304" pitchFamily="18" charset="0"/>
                <a:ea typeface="楷体_GB2312" pitchFamily="49" charset="-122"/>
              </a:rPr>
              <a:t>Internet </a:t>
            </a:r>
            <a:r>
              <a:rPr lang="en-US" altLang="zh-CN" dirty="0" smtClean="0">
                <a:latin typeface="Times New Roman" panose="02020603050405020304" pitchFamily="18" charset="0"/>
                <a:ea typeface="楷体_GB2312" pitchFamily="49" charset="-122"/>
              </a:rPr>
              <a:t>Archive</a:t>
            </a:r>
            <a:endParaRPr lang="en-US" altLang="zh-CN" dirty="0" smtClean="0">
              <a:latin typeface="Times New Roman" panose="02020603050405020304" pitchFamily="18" charset="0"/>
              <a:ea typeface="楷体_GB2312" pitchFamily="49" charset="-122"/>
            </a:endParaRPr>
          </a:p>
          <a:p>
            <a:pPr eaLnBrk="1" hangingPunct="1">
              <a:lnSpc>
                <a:spcPct val="80000"/>
              </a:lnSpc>
            </a:pPr>
            <a:r>
              <a:rPr lang="en-US" altLang="zh-CN" dirty="0" smtClean="0">
                <a:latin typeface="Times New Roman" panose="02020603050405020304" pitchFamily="18" charset="0"/>
                <a:ea typeface="楷体_GB2312" pitchFamily="49" charset="-122"/>
              </a:rPr>
              <a:t>  </a:t>
            </a:r>
            <a:r>
              <a:rPr lang="en-US" altLang="zh-CN" dirty="0" err="1" smtClean="0">
                <a:latin typeface="Times New Roman" panose="02020603050405020304" pitchFamily="18" charset="0"/>
                <a:ea typeface="楷体_GB2312" pitchFamily="49" charset="-122"/>
              </a:rPr>
              <a:t>UbiCrawler</a:t>
            </a:r>
            <a:endParaRPr lang="en-US" altLang="zh-CN" dirty="0" smtClean="0">
              <a:latin typeface="Times New Roman" panose="02020603050405020304" pitchFamily="18" charset="0"/>
              <a:ea typeface="楷体_GB2312" pitchFamily="49" charset="-122"/>
            </a:endParaRPr>
          </a:p>
          <a:p>
            <a:pPr marL="0" indent="0" eaLnBrk="1" hangingPunct="1">
              <a:lnSpc>
                <a:spcPct val="80000"/>
              </a:lnSpc>
              <a:buNone/>
            </a:pPr>
            <a:r>
              <a:rPr lang="en-US" altLang="zh-CN" dirty="0" smtClean="0">
                <a:latin typeface="楷体_GB2312" pitchFamily="49" charset="-122"/>
                <a:ea typeface="楷体_GB2312" pitchFamily="49" charset="-122"/>
              </a:rPr>
              <a:t>        </a:t>
            </a:r>
            <a:endParaRPr lang="zh-CN" altLang="en-US" dirty="0" smtClean="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39552" y="2636912"/>
            <a:ext cx="7772400" cy="533400"/>
          </a:xfrm>
        </p:spPr>
        <p:txBody>
          <a:bodyPr/>
          <a:lstStyle/>
          <a:p>
            <a:pPr algn="ctr">
              <a:lnSpc>
                <a:spcPct val="200000"/>
              </a:lnSpc>
            </a:pPr>
            <a:r>
              <a:rPr lang="zh-CN" altLang="en-US" sz="4400" dirty="0">
                <a:solidFill>
                  <a:srgbClr val="0000CC"/>
                </a:solidFill>
              </a:rPr>
              <a:t>网络安全</a:t>
            </a:r>
            <a:r>
              <a:rPr lang="zh-CN" altLang="en-US" sz="4400" dirty="0" smtClean="0">
                <a:solidFill>
                  <a:srgbClr val="0000CC"/>
                </a:solidFill>
              </a:rPr>
              <a:t>信息分析技术</a:t>
            </a:r>
            <a:endParaRPr lang="en-US" altLang="zh-CN" sz="4400" dirty="0">
              <a:solidFill>
                <a:srgbClr val="0000CC"/>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type="body" idx="1"/>
          </p:nvPr>
        </p:nvSpPr>
        <p:spPr>
          <a:xfrm>
            <a:off x="468313" y="908050"/>
            <a:ext cx="8229600" cy="5257800"/>
          </a:xfrm>
        </p:spPr>
        <p:txBody>
          <a:bodyPr/>
          <a:lstStyle/>
          <a:p>
            <a:r>
              <a:rPr lang="zh-CN" altLang="en-US" sz="3600" b="1" dirty="0" smtClean="0">
                <a:solidFill>
                  <a:srgbClr val="FF0000"/>
                </a:solidFill>
              </a:rPr>
              <a:t>信息内容</a:t>
            </a:r>
            <a:r>
              <a:rPr lang="zh-CN" altLang="en-US" sz="3600" b="1" dirty="0" smtClean="0">
                <a:solidFill>
                  <a:srgbClr val="FF0000"/>
                </a:solidFill>
              </a:rPr>
              <a:t>的分析处理</a:t>
            </a:r>
            <a:r>
              <a:rPr lang="zh-CN" altLang="en-US" sz="3600" b="1" dirty="0" smtClean="0">
                <a:solidFill>
                  <a:srgbClr val="FF0000"/>
                </a:solidFill>
              </a:rPr>
              <a:t>技术</a:t>
            </a:r>
            <a:endParaRPr lang="zh-CN" altLang="en-US" sz="3600" b="1" dirty="0" smtClean="0">
              <a:solidFill>
                <a:srgbClr val="FF0000"/>
              </a:solidFill>
            </a:endParaRPr>
          </a:p>
          <a:p>
            <a:pPr lvl="1"/>
            <a:r>
              <a:rPr lang="zh-CN" altLang="en-US" dirty="0" smtClean="0"/>
              <a:t>文本信息内容的在线识别、内容过滤与语义综合分析技术</a:t>
            </a:r>
            <a:endParaRPr lang="zh-CN" altLang="en-US" dirty="0" smtClean="0"/>
          </a:p>
          <a:p>
            <a:pPr lvl="1"/>
            <a:r>
              <a:rPr lang="zh-CN" altLang="en-US" dirty="0" smtClean="0"/>
              <a:t>文本特征</a:t>
            </a:r>
            <a:endParaRPr lang="zh-CN" altLang="en-US" dirty="0" smtClean="0"/>
          </a:p>
          <a:p>
            <a:pPr lvl="1"/>
            <a:r>
              <a:rPr lang="zh-CN" altLang="en-US" dirty="0" smtClean="0"/>
              <a:t>文本表示</a:t>
            </a:r>
            <a:endParaRPr lang="zh-CN" altLang="en-US" dirty="0" smtClean="0"/>
          </a:p>
          <a:p>
            <a:pPr lvl="1"/>
            <a:r>
              <a:rPr lang="zh-CN" altLang="en-US" dirty="0" smtClean="0"/>
              <a:t>文本过滤</a:t>
            </a:r>
            <a:endParaRPr lang="zh-CN" altLang="en-US" dirty="0" smtClean="0"/>
          </a:p>
          <a:p>
            <a:pPr lvl="1"/>
            <a:r>
              <a:rPr lang="zh-CN" altLang="en-US" dirty="0" smtClean="0"/>
              <a:t>文本分类</a:t>
            </a:r>
            <a:endParaRPr lang="zh-CN" altLang="en-US" dirty="0" smtClean="0"/>
          </a:p>
          <a:p>
            <a:pPr lvl="1"/>
            <a:r>
              <a:rPr lang="zh-CN" altLang="en-US" dirty="0" smtClean="0"/>
              <a:t>文本话题</a:t>
            </a:r>
            <a:endParaRPr lang="en-US" altLang="zh-CN" dirty="0" smtClean="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p:cNvSpPr>
          <p:nvPr>
            <p:ph type="body" idx="1"/>
          </p:nvPr>
        </p:nvSpPr>
        <p:spPr/>
        <p:txBody>
          <a:bodyPr/>
          <a:lstStyle/>
          <a:p>
            <a:r>
              <a:rPr lang="zh-CN" altLang="en-US" sz="3600" b="1" dirty="0" smtClean="0">
                <a:solidFill>
                  <a:srgbClr val="FF0000"/>
                </a:solidFill>
              </a:rPr>
              <a:t>信息内容</a:t>
            </a:r>
            <a:r>
              <a:rPr lang="zh-CN" altLang="en-US" sz="3600" b="1" dirty="0" smtClean="0">
                <a:solidFill>
                  <a:srgbClr val="FF0000"/>
                </a:solidFill>
              </a:rPr>
              <a:t>的分析处理</a:t>
            </a:r>
            <a:r>
              <a:rPr lang="zh-CN" altLang="en-US" sz="3600" b="1" dirty="0" smtClean="0">
                <a:solidFill>
                  <a:srgbClr val="FF0000"/>
                </a:solidFill>
              </a:rPr>
              <a:t>技术</a:t>
            </a:r>
            <a:endParaRPr lang="zh-CN" altLang="en-US" sz="3600" b="1" dirty="0" smtClean="0">
              <a:solidFill>
                <a:srgbClr val="FF0000"/>
              </a:solidFill>
            </a:endParaRPr>
          </a:p>
          <a:p>
            <a:pPr lvl="1"/>
            <a:r>
              <a:rPr lang="zh-CN" altLang="en-US" dirty="0" smtClean="0"/>
              <a:t>多媒体信息内容的在线识别、内容过滤与语义综合分析技术</a:t>
            </a:r>
            <a:endParaRPr lang="zh-CN" altLang="en-US" dirty="0" smtClean="0"/>
          </a:p>
          <a:p>
            <a:pPr lvl="1"/>
            <a:r>
              <a:rPr lang="zh-CN" altLang="en-US" dirty="0" smtClean="0"/>
              <a:t>图像视频特征提取与特征匹配技术 </a:t>
            </a:r>
            <a:endParaRPr lang="zh-CN" altLang="en-US" dirty="0" smtClean="0"/>
          </a:p>
          <a:p>
            <a:pPr lvl="1"/>
            <a:r>
              <a:rPr lang="zh-CN" altLang="en-US" dirty="0" smtClean="0"/>
              <a:t>音视频对象捕获 </a:t>
            </a:r>
            <a:endParaRPr lang="zh-CN" altLang="en-US" dirty="0" smtClean="0"/>
          </a:p>
          <a:p>
            <a:pPr lvl="1"/>
            <a:r>
              <a:rPr lang="zh-CN" altLang="en-US" dirty="0" smtClean="0"/>
              <a:t>多媒体内容分类、监测 </a:t>
            </a:r>
            <a:endParaRPr lang="zh-CN" altLang="en-US" dirty="0" smtClean="0"/>
          </a:p>
          <a:p>
            <a:pPr lvl="1"/>
            <a:r>
              <a:rPr lang="zh-CN" altLang="en-US" dirty="0" smtClean="0"/>
              <a:t>多模式多媒体内容过滤</a:t>
            </a:r>
            <a:endParaRPr lang="zh-CN" altLang="en-US" dirty="0"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endParaRPr lang="zh-CN" altLang="en-US" smtClean="0"/>
          </a:p>
        </p:txBody>
      </p:sp>
      <p:sp>
        <p:nvSpPr>
          <p:cNvPr id="65539" name="Rectangle 3"/>
          <p:cNvSpPr>
            <a:spLocks noGrp="1"/>
          </p:cNvSpPr>
          <p:nvPr>
            <p:ph type="body" idx="1"/>
          </p:nvPr>
        </p:nvSpPr>
        <p:spPr/>
        <p:txBody>
          <a:bodyPr/>
          <a:lstStyle/>
          <a:p>
            <a:pPr>
              <a:lnSpc>
                <a:spcPct val="150000"/>
              </a:lnSpc>
            </a:pPr>
            <a:r>
              <a:rPr lang="zh-CN" altLang="en-US" sz="3200" b="1" dirty="0" smtClean="0">
                <a:solidFill>
                  <a:srgbClr val="FF0000"/>
                </a:solidFill>
              </a:rPr>
              <a:t>海量数据分析挖掘技术 </a:t>
            </a:r>
            <a:endParaRPr lang="zh-CN" altLang="en-US" sz="3200" b="1" dirty="0" smtClean="0">
              <a:solidFill>
                <a:srgbClr val="FF0000"/>
              </a:solidFill>
            </a:endParaRPr>
          </a:p>
          <a:p>
            <a:pPr lvl="1">
              <a:lnSpc>
                <a:spcPct val="150000"/>
              </a:lnSpc>
            </a:pPr>
            <a:r>
              <a:rPr lang="zh-CN" altLang="en-US" dirty="0" smtClean="0"/>
              <a:t>基于多核、集群等计算机体系结构的最新技术，基于流数据之间的模式相关性 </a:t>
            </a:r>
            <a:endParaRPr lang="zh-CN" altLang="en-US" dirty="0" smtClean="0"/>
          </a:p>
          <a:p>
            <a:pPr lvl="1">
              <a:lnSpc>
                <a:spcPct val="150000"/>
              </a:lnSpc>
            </a:pPr>
            <a:r>
              <a:rPr lang="zh-CN" altLang="en-US" dirty="0" smtClean="0"/>
              <a:t>基于流数据的概念漂移技术实现数据挖掘操作的过滤 </a:t>
            </a:r>
            <a:endParaRPr lang="zh-CN" altLang="en-US" dirty="0" smtClean="0"/>
          </a:p>
          <a:p>
            <a:pPr lvl="1">
              <a:lnSpc>
                <a:spcPct val="150000"/>
              </a:lnSpc>
            </a:pPr>
            <a:r>
              <a:rPr lang="zh-CN" altLang="en-US" dirty="0" smtClean="0"/>
              <a:t>结合机器学习的相关成果对挖掘结果再分析 </a:t>
            </a:r>
            <a:endParaRPr lang="zh-CN" altLang="en-US" dirty="0" smtClean="0"/>
          </a:p>
          <a:p>
            <a:pPr>
              <a:lnSpc>
                <a:spcPct val="150000"/>
              </a:lnSpc>
            </a:pPr>
            <a:endParaRPr lang="zh-CN" altLang="en-US" dirty="0" smtClean="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39552" y="2636912"/>
            <a:ext cx="7772400" cy="533400"/>
          </a:xfrm>
        </p:spPr>
        <p:txBody>
          <a:bodyPr/>
          <a:lstStyle/>
          <a:p>
            <a:pPr algn="ctr">
              <a:lnSpc>
                <a:spcPct val="200000"/>
              </a:lnSpc>
            </a:pPr>
            <a:r>
              <a:rPr lang="zh-CN" altLang="en-US" sz="4400" dirty="0">
                <a:solidFill>
                  <a:srgbClr val="0000CC"/>
                </a:solidFill>
              </a:rPr>
              <a:t>网络舆情分析及</a:t>
            </a:r>
            <a:r>
              <a:rPr lang="zh-CN" altLang="en-US" sz="4400" dirty="0" smtClean="0">
                <a:solidFill>
                  <a:srgbClr val="0000CC"/>
                </a:solidFill>
              </a:rPr>
              <a:t>预警技术</a:t>
            </a:r>
            <a:endParaRPr lang="zh-CN" altLang="en-US" sz="4400" dirty="0">
              <a:solidFill>
                <a:srgbClr val="0000CC"/>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5347" name="Rectangle 3"/>
          <p:cNvSpPr>
            <a:spLocks noGrp="1"/>
          </p:cNvSpPr>
          <p:nvPr>
            <p:ph type="body" idx="1"/>
          </p:nvPr>
        </p:nvSpPr>
        <p:spPr>
          <a:xfrm>
            <a:off x="395536" y="692696"/>
            <a:ext cx="8229600" cy="5257800"/>
          </a:xfrm>
        </p:spPr>
        <p:txBody>
          <a:bodyPr/>
          <a:lstStyle/>
          <a:p>
            <a:pPr>
              <a:lnSpc>
                <a:spcPct val="150000"/>
              </a:lnSpc>
              <a:defRPr/>
            </a:pPr>
            <a:r>
              <a:rPr lang="zh-CN" altLang="en-US" sz="2800" b="1" dirty="0">
                <a:solidFill>
                  <a:srgbClr val="FF0000"/>
                </a:solidFill>
                <a:effectLst>
                  <a:outerShdw blurRad="38100" dist="38100" dir="2700000" algn="tl">
                    <a:srgbClr val="C0C0C0"/>
                  </a:outerShdw>
                </a:effectLst>
                <a:latin typeface="宋体" panose="02010600030101010101" pitchFamily="2" charset="-122"/>
              </a:rPr>
              <a:t>网络舆情分析、预警及掌控技术</a:t>
            </a:r>
            <a:r>
              <a:rPr lang="zh-CN" altLang="en-US" sz="4400" b="1" dirty="0">
                <a:solidFill>
                  <a:srgbClr val="FF0000"/>
                </a:solidFill>
                <a:effectLst>
                  <a:outerShdw blurRad="38100" dist="38100" dir="2700000" algn="tl">
                    <a:srgbClr val="C0C0C0"/>
                  </a:outerShdw>
                </a:effectLst>
                <a:latin typeface="宋体" panose="02010600030101010101" pitchFamily="2" charset="-122"/>
              </a:rPr>
              <a:t> </a:t>
            </a:r>
            <a:endParaRPr lang="zh-CN" altLang="en-US" sz="4400" b="1" dirty="0">
              <a:solidFill>
                <a:srgbClr val="FF0000"/>
              </a:solidFill>
              <a:effectLst>
                <a:outerShdw blurRad="38100" dist="38100" dir="2700000" algn="tl">
                  <a:srgbClr val="C0C0C0"/>
                </a:outerShdw>
              </a:effectLst>
              <a:latin typeface="宋体" panose="02010600030101010101" pitchFamily="2" charset="-122"/>
            </a:endParaRPr>
          </a:p>
          <a:p>
            <a:pPr lvl="1">
              <a:lnSpc>
                <a:spcPct val="150000"/>
              </a:lnSpc>
              <a:defRPr/>
            </a:pPr>
            <a:r>
              <a:rPr lang="zh-CN" altLang="en-US" dirty="0">
                <a:latin typeface="宋体" panose="02010600030101010101" pitchFamily="2" charset="-122"/>
              </a:rPr>
              <a:t>能够定义舆情关键元素及其关系、特征参量、模型及算法</a:t>
            </a:r>
            <a:endParaRPr lang="zh-CN" altLang="en-US" dirty="0">
              <a:latin typeface="宋体" panose="02010600030101010101" pitchFamily="2" charset="-122"/>
            </a:endParaRPr>
          </a:p>
          <a:p>
            <a:pPr lvl="1">
              <a:lnSpc>
                <a:spcPct val="150000"/>
              </a:lnSpc>
              <a:defRPr/>
            </a:pPr>
            <a:r>
              <a:rPr lang="zh-CN" altLang="en-US" dirty="0">
                <a:latin typeface="宋体" panose="02010600030101010101" pitchFamily="2" charset="-122"/>
              </a:rPr>
              <a:t>热点</a:t>
            </a:r>
            <a:endParaRPr lang="zh-CN" altLang="en-US" dirty="0">
              <a:latin typeface="宋体" panose="02010600030101010101" pitchFamily="2" charset="-122"/>
            </a:endParaRPr>
          </a:p>
          <a:p>
            <a:pPr lvl="1">
              <a:lnSpc>
                <a:spcPct val="150000"/>
              </a:lnSpc>
              <a:defRPr/>
            </a:pPr>
            <a:r>
              <a:rPr lang="zh-CN" altLang="en-US" dirty="0">
                <a:latin typeface="宋体" panose="02010600030101010101" pitchFamily="2" charset="-122"/>
              </a:rPr>
              <a:t>能够建立对舆情规律的持续提炼和研判能力，对舆情态势的评估和预测能力，对舆情的疏导能力等，并形成良性的反馈和持续改进机制 </a:t>
            </a:r>
            <a:endParaRPr lang="zh-CN" altLang="en-US" dirty="0">
              <a:latin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22912" y="180234"/>
            <a:ext cx="8876723" cy="209861"/>
            <a:chOff x="163882" y="145257"/>
            <a:chExt cx="11835631" cy="279815"/>
          </a:xfrm>
        </p:grpSpPr>
        <p:sp>
          <p:nvSpPr>
            <p:cNvPr id="14" name="矩形 13"/>
            <p:cNvSpPr/>
            <p:nvPr userDrawn="1">
              <p:custDataLst>
                <p:tags r:id="rId2"/>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3"/>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4"/>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5"/>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6"/>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7"/>
            </p:custDataLst>
          </p:nvPr>
        </p:nvSpPr>
        <p:spPr>
          <a:xfrm>
            <a:off x="611510" y="4869213"/>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8"/>
            </p:custDataLst>
          </p:nvPr>
        </p:nvSpPr>
        <p:spPr>
          <a:xfrm>
            <a:off x="827405" y="2564765"/>
            <a:ext cx="7666990" cy="37541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9"/>
            </p:custDataLst>
          </p:nvPr>
        </p:nvSpPr>
        <p:spPr>
          <a:xfrm>
            <a:off x="539750" y="3500834"/>
            <a:ext cx="1943100" cy="1143476"/>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网络空间安全</a:t>
            </a:r>
            <a:endParaRPr lang="zh-CN"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0"/>
            </p:custDataLst>
          </p:nvPr>
        </p:nvSpPr>
        <p:spPr>
          <a:xfrm>
            <a:off x="2410460" y="2924810"/>
            <a:ext cx="6083935" cy="288607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1" indent="0" algn="l" fontAlgn="ctr">
              <a:lnSpc>
                <a:spcPct val="120000"/>
              </a:lnSpc>
              <a:spcBef>
                <a:spcPts val="0"/>
              </a:spcBef>
              <a:spcAft>
                <a:spcPts val="800"/>
              </a:spcAft>
              <a:buSzPct val="100000"/>
              <a:buFont typeface="Calibri Light" panose="020F0302020204030204" charset="0"/>
              <a:buNone/>
            </a:pPr>
            <a:r>
              <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国家空间网络环境的可信性、安全与稳定，网络活动的合法、有序与可控状态，即国家运用各种国家紫云，维护有利于经济发展繁荣、社会政治稳定和国防安全的网络环境，防止国内和跨国网络活动对国家安全熬成威胁。</a:t>
            </a:r>
            <a:endParaRPr lang="zh-CN" sz="20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11"/>
          <a:stretch>
            <a:fillRect/>
          </a:stretch>
        </p:blipFill>
        <p:spPr>
          <a:xfrm>
            <a:off x="755650" y="0"/>
            <a:ext cx="7312660" cy="2399030"/>
          </a:xfrm>
          <a:prstGeom prst="rect">
            <a:avLst/>
          </a:prstGeom>
        </p:spPr>
      </p:pic>
    </p:spTree>
    <p:custDataLst>
      <p:tags r:id="rId12"/>
    </p:custData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1700808"/>
            <a:ext cx="2487613" cy="1974850"/>
            <a:chOff x="-1" y="1492347"/>
            <a:chExt cx="3317430" cy="2632835"/>
          </a:xfrm>
        </p:grpSpPr>
        <p:sp>
          <p:nvSpPr>
            <p:cNvPr id="5" name="任意多边形 4"/>
            <p:cNvSpPr/>
            <p:nvPr/>
          </p:nvSpPr>
          <p:spPr>
            <a:xfrm>
              <a:off x="-1" y="2591803"/>
              <a:ext cx="2996972" cy="1533379"/>
            </a:xfrm>
            <a:custGeom>
              <a:avLst/>
              <a:gdLst>
                <a:gd name="connsiteX0" fmla="*/ 0 w 2996972"/>
                <a:gd name="connsiteY0" fmla="*/ 0 h 1533379"/>
                <a:gd name="connsiteX1" fmla="*/ 1316551 w 2996972"/>
                <a:gd name="connsiteY1" fmla="*/ 0 h 1533379"/>
                <a:gd name="connsiteX2" fmla="*/ 1465829 w 2996972"/>
                <a:gd name="connsiteY2" fmla="*/ 0 h 1533379"/>
                <a:gd name="connsiteX3" fmla="*/ 2747118 w 2996972"/>
                <a:gd name="connsiteY3" fmla="*/ 0 h 1533379"/>
                <a:gd name="connsiteX4" fmla="*/ 2747118 w 2996972"/>
                <a:gd name="connsiteY4" fmla="*/ 1109881 h 1533379"/>
                <a:gd name="connsiteX5" fmla="*/ 2749057 w 2996972"/>
                <a:gd name="connsiteY5" fmla="*/ 1090290 h 1533379"/>
                <a:gd name="connsiteX6" fmla="*/ 2913319 w 2996972"/>
                <a:gd name="connsiteY6" fmla="*/ 872451 h 1533379"/>
                <a:gd name="connsiteX7" fmla="*/ 2987451 w 2996972"/>
                <a:gd name="connsiteY7" fmla="*/ 833997 h 1533379"/>
                <a:gd name="connsiteX8" fmla="*/ 2987451 w 2996972"/>
                <a:gd name="connsiteY8" fmla="*/ 0 h 1533379"/>
                <a:gd name="connsiteX9" fmla="*/ 2996972 w 2996972"/>
                <a:gd name="connsiteY9" fmla="*/ 0 h 1533379"/>
                <a:gd name="connsiteX10" fmla="*/ 2996972 w 2996972"/>
                <a:gd name="connsiteY10" fmla="*/ 1533379 h 1533379"/>
                <a:gd name="connsiteX11" fmla="*/ 1465829 w 2996972"/>
                <a:gd name="connsiteY11" fmla="*/ 1533379 h 1533379"/>
                <a:gd name="connsiteX12" fmla="*/ 1316551 w 2996972"/>
                <a:gd name="connsiteY12" fmla="*/ 1533379 h 1533379"/>
                <a:gd name="connsiteX13" fmla="*/ 0 w 2996972"/>
                <a:gd name="connsiteY13"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6972" h="1533379">
                  <a:moveTo>
                    <a:pt x="0" y="0"/>
                  </a:moveTo>
                  <a:lnTo>
                    <a:pt x="1316551" y="0"/>
                  </a:lnTo>
                  <a:lnTo>
                    <a:pt x="1465829" y="0"/>
                  </a:lnTo>
                  <a:lnTo>
                    <a:pt x="2747118" y="0"/>
                  </a:lnTo>
                  <a:lnTo>
                    <a:pt x="2747118" y="1109881"/>
                  </a:lnTo>
                  <a:lnTo>
                    <a:pt x="2749057" y="1090290"/>
                  </a:lnTo>
                  <a:cubicBezTo>
                    <a:pt x="2764126" y="1017626"/>
                    <a:pt x="2826727" y="931288"/>
                    <a:pt x="2913319" y="872451"/>
                  </a:cubicBezTo>
                  <a:lnTo>
                    <a:pt x="2987451" y="833997"/>
                  </a:lnTo>
                  <a:lnTo>
                    <a:pt x="2987451" y="0"/>
                  </a:lnTo>
                  <a:lnTo>
                    <a:pt x="2996972" y="0"/>
                  </a:lnTo>
                  <a:lnTo>
                    <a:pt x="2996972" y="1533379"/>
                  </a:lnTo>
                  <a:lnTo>
                    <a:pt x="1465829" y="1533379"/>
                  </a:lnTo>
                  <a:lnTo>
                    <a:pt x="1316551" y="1533379"/>
                  </a:lnTo>
                  <a:lnTo>
                    <a:pt x="0" y="1533379"/>
                  </a:lnTo>
                  <a:close/>
                </a:path>
              </a:pathLst>
            </a:custGeom>
            <a:solidFill>
              <a:srgbClr val="C0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6" name="任意多边形 5"/>
            <p:cNvSpPr/>
            <p:nvPr/>
          </p:nvSpPr>
          <p:spPr>
            <a:xfrm rot="20700676">
              <a:off x="1591986" y="1492347"/>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7" name="矩形 6"/>
            <p:cNvSpPr/>
            <p:nvPr/>
          </p:nvSpPr>
          <p:spPr>
            <a:xfrm>
              <a:off x="503455" y="2795957"/>
              <a:ext cx="1089014" cy="1136945"/>
            </a:xfrm>
            <a:prstGeom prst="rect">
              <a:avLst/>
            </a:prstGeom>
          </p:spPr>
          <p:txBody>
            <a:bodyPr wrap="none">
              <a:spAutoFit/>
            </a:bodyPr>
            <a:lstStyle/>
            <a:p>
              <a:pPr fontAlgn="base"/>
              <a:r>
                <a:rPr lang="en-US" altLang="zh-CN" sz="4950" b="1" strike="noStrike" noProof="1" smtClean="0">
                  <a:solidFill>
                    <a:prstClr val="white"/>
                  </a:solidFill>
                  <a:latin typeface="方正姚体" panose="02010601030101010101" pitchFamily="2" charset="-122"/>
                  <a:ea typeface="方正姚体" panose="02010601030101010101" pitchFamily="2" charset="-122"/>
                  <a:cs typeface="+mn-cs"/>
                </a:rPr>
                <a:t>05</a:t>
              </a:r>
              <a:endParaRPr lang="zh-CN" altLang="en-US" sz="4950" strike="noStrike" noProof="1">
                <a:solidFill>
                  <a:prstClr val="white"/>
                </a:solidFill>
                <a:latin typeface="方正姚体" panose="02010601030101010101" pitchFamily="2" charset="-122"/>
                <a:ea typeface="方正姚体" panose="02010601030101010101" pitchFamily="2" charset="-122"/>
              </a:endParaRPr>
            </a:p>
          </p:txBody>
        </p:sp>
      </p:grpSp>
      <p:sp>
        <p:nvSpPr>
          <p:cNvPr id="8" name="矩形 7"/>
          <p:cNvSpPr/>
          <p:nvPr/>
        </p:nvSpPr>
        <p:spPr>
          <a:xfrm>
            <a:off x="2257425" y="2524720"/>
            <a:ext cx="6886575" cy="1150938"/>
          </a:xfrm>
          <a:prstGeom prst="rect">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500" strike="noStrike" noProof="1"/>
          </a:p>
        </p:txBody>
      </p:sp>
      <p:sp>
        <p:nvSpPr>
          <p:cNvPr id="9" name="矩形 8"/>
          <p:cNvSpPr/>
          <p:nvPr/>
        </p:nvSpPr>
        <p:spPr>
          <a:xfrm>
            <a:off x="2343943" y="2652286"/>
            <a:ext cx="6713537" cy="954107"/>
          </a:xfrm>
          <a:prstGeom prst="rect">
            <a:avLst/>
          </a:prstGeom>
          <a:noFill/>
          <a:ln w="9525">
            <a:noFill/>
          </a:ln>
        </p:spPr>
        <p:txBody>
          <a:bodyPr wrap="square" anchor="t" anchorCtr="0">
            <a:spAutoFit/>
          </a:bodyPr>
          <a:lstStyle/>
          <a:p>
            <a:r>
              <a:rPr lang="zh-CN" altLang="en-US" sz="2800" dirty="0">
                <a:ea typeface="黑体" panose="02010609060101010101" charset="-122"/>
                <a:sym typeface="宋体" panose="02010600030101010101" pitchFamily="2" charset="-122"/>
              </a:rPr>
              <a:t>采取</a:t>
            </a:r>
            <a:r>
              <a:rPr lang="zh-CN" altLang="en-US" sz="2800" dirty="0" smtClean="0">
                <a:ea typeface="黑体" panose="02010609060101010101" charset="-122"/>
                <a:sym typeface="宋体" panose="02010600030101010101" pitchFamily="2" charset="-122"/>
              </a:rPr>
              <a:t>监测</a:t>
            </a:r>
            <a:r>
              <a:rPr lang="en-US" altLang="zh-CN" sz="2800" dirty="0" smtClean="0">
                <a:ea typeface="黑体" panose="02010609060101010101" charset="-122"/>
                <a:sym typeface="宋体" panose="02010600030101010101" pitchFamily="2" charset="-122"/>
              </a:rPr>
              <a:t>(</a:t>
            </a:r>
            <a:r>
              <a:rPr lang="zh-CN" altLang="en-US" sz="2800" dirty="0" smtClean="0">
                <a:ea typeface="黑体" panose="02010609060101010101" charset="-122"/>
                <a:sym typeface="宋体" panose="02010600030101010101" pitchFamily="2" charset="-122"/>
              </a:rPr>
              <a:t>控</a:t>
            </a:r>
            <a:r>
              <a:rPr lang="en-US" altLang="zh-CN" sz="2800" dirty="0" smtClean="0">
                <a:ea typeface="黑体" panose="02010609060101010101" charset="-122"/>
                <a:sym typeface="宋体" panose="02010600030101010101" pitchFamily="2" charset="-122"/>
              </a:rPr>
              <a:t>)</a:t>
            </a:r>
            <a:r>
              <a:rPr lang="zh-CN" altLang="en-US" sz="2800" dirty="0" smtClean="0">
                <a:ea typeface="黑体" panose="02010609060101010101" charset="-122"/>
                <a:sym typeface="宋体" panose="02010600030101010101" pitchFamily="2" charset="-122"/>
              </a:rPr>
              <a:t>、</a:t>
            </a:r>
            <a:r>
              <a:rPr lang="zh-CN" altLang="en-US" sz="2800" dirty="0">
                <a:ea typeface="黑体" panose="02010609060101010101" charset="-122"/>
                <a:sym typeface="宋体" panose="02010600030101010101" pitchFamily="2" charset="-122"/>
              </a:rPr>
              <a:t>记录网络运行状态和网络安全事件的技术措施</a:t>
            </a:r>
            <a:endParaRPr lang="en-US" altLang="zh-CN" sz="2800" dirty="0">
              <a:latin typeface="Agency FB" panose="020B0503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52"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Scale>
                                      <p:cBhvr>
                                        <p:cTn id="17"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9"/>
                                        </p:tgtEl>
                                        <p:attrNameLst>
                                          <p:attrName>ppt_x</p:attrName>
                                          <p:attrName>ppt_y</p:attrName>
                                        </p:attrNameLst>
                                      </p:cBhvr>
                                    </p:animMotion>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584" y="980728"/>
            <a:ext cx="7772400" cy="533400"/>
          </a:xfrm>
        </p:spPr>
        <p:txBody>
          <a:bodyPr/>
          <a:lstStyle/>
          <a:p>
            <a:pPr algn="ctr"/>
            <a:r>
              <a:rPr lang="zh-CN" altLang="en-US" sz="4400" dirty="0"/>
              <a:t>两大类</a:t>
            </a:r>
            <a:endParaRPr lang="zh-CN" altLang="en-US" sz="4400" dirty="0"/>
          </a:p>
        </p:txBody>
      </p:sp>
      <p:sp>
        <p:nvSpPr>
          <p:cNvPr id="6" name="文本框 5"/>
          <p:cNvSpPr txBox="1"/>
          <p:nvPr/>
        </p:nvSpPr>
        <p:spPr>
          <a:xfrm>
            <a:off x="1115616" y="1772816"/>
            <a:ext cx="7056784" cy="2308324"/>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zh-CN" altLang="en-US" dirty="0" smtClean="0">
                <a:solidFill>
                  <a:srgbClr val="0000CC"/>
                </a:solidFill>
              </a:rPr>
              <a:t>攻击类的网络安全监测</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smtClean="0">
                <a:solidFill>
                  <a:srgbClr val="0000CC"/>
                </a:solidFill>
              </a:rPr>
              <a:t>内容类的网络安全监测</a:t>
            </a:r>
            <a:endParaRPr lang="en-US" altLang="zh-CN" dirty="0" smtClean="0">
              <a:solidFill>
                <a:srgbClr val="0000CC"/>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115616" y="620688"/>
            <a:ext cx="6624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zh-CN" altLang="en-US" sz="2800" b="1" dirty="0" smtClean="0">
                <a:solidFill>
                  <a:srgbClr val="000000"/>
                </a:solidFill>
                <a:latin typeface="Tahoma" panose="020B0604030504040204" pitchFamily="34" charset="0"/>
              </a:rPr>
              <a:t>攻击类网络安全威胁</a:t>
            </a:r>
            <a:r>
              <a:rPr lang="zh-CN" altLang="en-US" sz="2800" b="1" dirty="0" smtClean="0">
                <a:solidFill>
                  <a:srgbClr val="000000"/>
                </a:solidFill>
                <a:latin typeface="Tahoma" panose="020B0604030504040204" pitchFamily="34" charset="0"/>
              </a:rPr>
              <a:t>类型</a:t>
            </a:r>
            <a:endParaRPr lang="zh-CN" altLang="en-US" sz="2800" b="1" dirty="0" smtClean="0">
              <a:solidFill>
                <a:srgbClr val="000000"/>
              </a:solidFill>
              <a:latin typeface="Tahoma" panose="020B0604030504040204" pitchFamily="34" charset="0"/>
            </a:endParaRPr>
          </a:p>
        </p:txBody>
      </p:sp>
      <p:sp>
        <p:nvSpPr>
          <p:cNvPr id="5" name="Rectangle 5"/>
          <p:cNvSpPr>
            <a:spLocks noChangeArrowheads="1"/>
          </p:cNvSpPr>
          <p:nvPr/>
        </p:nvSpPr>
        <p:spPr bwMode="auto">
          <a:xfrm>
            <a:off x="755254" y="1341413"/>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30000"/>
              </a:spcBef>
              <a:buClr>
                <a:srgbClr val="FF6600"/>
              </a:buClr>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339933"/>
              </a:buClr>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6600"/>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6600"/>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6600"/>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6600"/>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6600"/>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mtClean="0">
                <a:solidFill>
                  <a:srgbClr val="000000"/>
                </a:solidFill>
              </a:rPr>
              <a:t> </a:t>
            </a:r>
            <a:endParaRPr lang="en-US" altLang="zh-CN" b="1" smtClean="0">
              <a:solidFill>
                <a:srgbClr val="000000"/>
              </a:solidFill>
            </a:endParaRPr>
          </a:p>
          <a:p>
            <a:pPr eaLnBrk="1" hangingPunct="1"/>
            <a:endParaRPr lang="en-US" altLang="zh-CN" smtClean="0">
              <a:solidFill>
                <a:srgbClr val="0F0272"/>
              </a:solidFill>
            </a:endParaRPr>
          </a:p>
        </p:txBody>
      </p:sp>
      <p:sp>
        <p:nvSpPr>
          <p:cNvPr id="6" name="Oval 6"/>
          <p:cNvSpPr>
            <a:spLocks noChangeArrowheads="1"/>
          </p:cNvSpPr>
          <p:nvPr/>
        </p:nvSpPr>
        <p:spPr bwMode="auto">
          <a:xfrm>
            <a:off x="2050654" y="2868588"/>
            <a:ext cx="4572000" cy="15240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smtClean="0">
                <a:solidFill>
                  <a:srgbClr val="000000"/>
                </a:solidFill>
              </a:rPr>
              <a:t>网络</a:t>
            </a:r>
            <a:endParaRPr kumimoji="1" lang="zh-CN" altLang="en-US" sz="2400" b="1" smtClean="0">
              <a:solidFill>
                <a:srgbClr val="000000"/>
              </a:solidFill>
            </a:endParaRPr>
          </a:p>
        </p:txBody>
      </p:sp>
      <p:sp>
        <p:nvSpPr>
          <p:cNvPr id="7" name="Line 7"/>
          <p:cNvSpPr>
            <a:spLocks noChangeShapeType="1"/>
          </p:cNvSpPr>
          <p:nvPr/>
        </p:nvSpPr>
        <p:spPr bwMode="auto">
          <a:xfrm>
            <a:off x="3803254" y="2487588"/>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graphicFrame>
        <p:nvGraphicFramePr>
          <p:cNvPr id="8" name="Object 8"/>
          <p:cNvGraphicFramePr>
            <a:graphicFrameLocks noChangeAspect="1"/>
          </p:cNvGraphicFramePr>
          <p:nvPr/>
        </p:nvGraphicFramePr>
        <p:xfrm>
          <a:off x="3346054" y="1877988"/>
          <a:ext cx="914400" cy="609600"/>
        </p:xfrm>
        <a:graphic>
          <a:graphicData uri="http://schemas.openxmlformats.org/presentationml/2006/ole">
            <mc:AlternateContent xmlns:mc="http://schemas.openxmlformats.org/markup-compatibility/2006">
              <mc:Choice xmlns:v="urn:schemas-microsoft-com:vml" Requires="v">
                <p:oleObj spid="_x0000_s4134" name="剪辑" r:id="rId1" imgW="21583015" imgH="20346035" progId="MS_ClipArt_Gallery.2">
                  <p:embed/>
                </p:oleObj>
              </mc:Choice>
              <mc:Fallback>
                <p:oleObj name="剪辑" r:id="rId1" imgW="21583015" imgH="20346035" progId="MS_ClipArt_Gallery.2">
                  <p:embed/>
                  <p:pic>
                    <p:nvPicPr>
                      <p:cNvPr id="0" name="图片 4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054" y="1877988"/>
                        <a:ext cx="9144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6317854" y="2030388"/>
          <a:ext cx="1066800" cy="676275"/>
        </p:xfrm>
        <a:graphic>
          <a:graphicData uri="http://schemas.openxmlformats.org/presentationml/2006/ole">
            <mc:AlternateContent xmlns:mc="http://schemas.openxmlformats.org/markup-compatibility/2006">
              <mc:Choice xmlns:v="urn:schemas-microsoft-com:vml" Requires="v">
                <p:oleObj spid="_x0000_s4135" name="剪辑" r:id="rId3" imgW="24279225" imgH="20116800" progId="MS_ClipArt_Gallery.2">
                  <p:embed/>
                </p:oleObj>
              </mc:Choice>
              <mc:Fallback>
                <p:oleObj name="剪辑" r:id="rId3" imgW="24279225" imgH="20116800" progId="MS_ClipArt_Gallery.2">
                  <p:embed/>
                  <p:pic>
                    <p:nvPicPr>
                      <p:cNvPr id="0" name="图片 4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7854" y="2030388"/>
                        <a:ext cx="10668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10"/>
          <p:cNvSpPr>
            <a:spLocks noChangeShapeType="1"/>
          </p:cNvSpPr>
          <p:nvPr/>
        </p:nvSpPr>
        <p:spPr bwMode="auto">
          <a:xfrm flipH="1">
            <a:off x="5936854" y="2487588"/>
            <a:ext cx="30480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graphicFrame>
        <p:nvGraphicFramePr>
          <p:cNvPr id="11" name="Object 11"/>
          <p:cNvGraphicFramePr>
            <a:graphicFrameLocks noChangeAspect="1"/>
          </p:cNvGraphicFramePr>
          <p:nvPr/>
        </p:nvGraphicFramePr>
        <p:xfrm>
          <a:off x="7003654" y="3325788"/>
          <a:ext cx="1449387" cy="839787"/>
        </p:xfrm>
        <a:graphic>
          <a:graphicData uri="http://schemas.openxmlformats.org/presentationml/2006/ole">
            <mc:AlternateContent xmlns:mc="http://schemas.openxmlformats.org/markup-compatibility/2006">
              <mc:Choice xmlns:v="urn:schemas-microsoft-com:vml" Requires="v">
                <p:oleObj spid="_x0000_s4136" name="剪辑" r:id="rId5" imgW="2287270" imgH="1325880" progId="MS_ClipArt_Gallery.2">
                  <p:embed/>
                </p:oleObj>
              </mc:Choice>
              <mc:Fallback>
                <p:oleObj name="剪辑" r:id="rId5" imgW="2287270" imgH="1325880" progId="MS_ClipArt_Gallery.2">
                  <p:embed/>
                  <p:pic>
                    <p:nvPicPr>
                      <p:cNvPr id="0" name="图片 41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3654" y="3325788"/>
                        <a:ext cx="1449387"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Line 12"/>
          <p:cNvSpPr>
            <a:spLocks noChangeShapeType="1"/>
          </p:cNvSpPr>
          <p:nvPr/>
        </p:nvSpPr>
        <p:spPr bwMode="auto">
          <a:xfrm flipH="1">
            <a:off x="6698854" y="3630588"/>
            <a:ext cx="304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graphicFrame>
        <p:nvGraphicFramePr>
          <p:cNvPr id="13" name="Object 13"/>
          <p:cNvGraphicFramePr>
            <a:graphicFrameLocks noChangeAspect="1"/>
          </p:cNvGraphicFramePr>
          <p:nvPr/>
        </p:nvGraphicFramePr>
        <p:xfrm>
          <a:off x="5784454" y="4773588"/>
          <a:ext cx="1295400" cy="914400"/>
        </p:xfrm>
        <a:graphic>
          <a:graphicData uri="http://schemas.openxmlformats.org/presentationml/2006/ole">
            <mc:AlternateContent xmlns:mc="http://schemas.openxmlformats.org/markup-compatibility/2006">
              <mc:Choice xmlns:v="urn:schemas-microsoft-com:vml" Requires="v">
                <p:oleObj spid="_x0000_s4137" name="剪辑" r:id="rId7" imgW="18716625" imgH="7153275" progId="MS_ClipArt_Gallery.2">
                  <p:embed/>
                </p:oleObj>
              </mc:Choice>
              <mc:Fallback>
                <p:oleObj name="剪辑" r:id="rId7" imgW="18716625" imgH="7153275" progId="MS_ClipArt_Gallery.2">
                  <p:embed/>
                  <p:pic>
                    <p:nvPicPr>
                      <p:cNvPr id="0" name="图片 41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454" y="4773588"/>
                        <a:ext cx="1295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4"/>
          <p:cNvSpPr>
            <a:spLocks noChangeShapeType="1"/>
          </p:cNvSpPr>
          <p:nvPr/>
        </p:nvSpPr>
        <p:spPr bwMode="auto">
          <a:xfrm flipH="1" flipV="1">
            <a:off x="5860654" y="4392588"/>
            <a:ext cx="3048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graphicFrame>
        <p:nvGraphicFramePr>
          <p:cNvPr id="15" name="Object 15"/>
          <p:cNvGraphicFramePr>
            <a:graphicFrameLocks noChangeAspect="1"/>
          </p:cNvGraphicFramePr>
          <p:nvPr/>
        </p:nvGraphicFramePr>
        <p:xfrm>
          <a:off x="1288654" y="1954188"/>
          <a:ext cx="1447800" cy="863600"/>
        </p:xfrm>
        <a:graphic>
          <a:graphicData uri="http://schemas.openxmlformats.org/presentationml/2006/ole">
            <mc:AlternateContent xmlns:mc="http://schemas.openxmlformats.org/markup-compatibility/2006">
              <mc:Choice xmlns:v="urn:schemas-microsoft-com:vml" Requires="v">
                <p:oleObj spid="_x0000_s4138" name="剪辑" r:id="rId9" imgW="8759190" imgH="12463780" progId="MS_ClipArt_Gallery.2">
                  <p:embed/>
                </p:oleObj>
              </mc:Choice>
              <mc:Fallback>
                <p:oleObj name="剪辑" r:id="rId9" imgW="8759190" imgH="12463780" progId="MS_ClipArt_Gallery.2">
                  <p:embed/>
                  <p:pic>
                    <p:nvPicPr>
                      <p:cNvPr id="0" name="图片 41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8654" y="1954188"/>
                        <a:ext cx="1447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6"/>
          <p:cNvSpPr>
            <a:spLocks noChangeShapeType="1"/>
          </p:cNvSpPr>
          <p:nvPr/>
        </p:nvSpPr>
        <p:spPr bwMode="auto">
          <a:xfrm>
            <a:off x="2279254" y="2792388"/>
            <a:ext cx="22860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graphicFrame>
        <p:nvGraphicFramePr>
          <p:cNvPr id="17" name="Object 17"/>
          <p:cNvGraphicFramePr>
            <a:graphicFrameLocks noChangeAspect="1"/>
          </p:cNvGraphicFramePr>
          <p:nvPr/>
        </p:nvGraphicFramePr>
        <p:xfrm>
          <a:off x="1734741" y="4648175"/>
          <a:ext cx="1012825" cy="933450"/>
        </p:xfrm>
        <a:graphic>
          <a:graphicData uri="http://schemas.openxmlformats.org/presentationml/2006/ole">
            <mc:AlternateContent xmlns:mc="http://schemas.openxmlformats.org/markup-compatibility/2006">
              <mc:Choice xmlns:v="urn:schemas-microsoft-com:vml" Requires="v">
                <p:oleObj spid="_x0000_s4139" name="剪辑" r:id="rId11" imgW="2440305" imgH="4413250" progId="MS_ClipArt_Gallery.2">
                  <p:embed/>
                </p:oleObj>
              </mc:Choice>
              <mc:Fallback>
                <p:oleObj name="剪辑" r:id="rId11" imgW="2440305" imgH="4413250" progId="MS_ClipArt_Gallery.2">
                  <p:embed/>
                  <p:pic>
                    <p:nvPicPr>
                      <p:cNvPr id="0" name="图片 41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34741" y="4648175"/>
                        <a:ext cx="1012825" cy="933450"/>
                      </a:xfrm>
                      <a:prstGeom prst="rect">
                        <a:avLst/>
                      </a:prstGeom>
                      <a:noFill/>
                      <a:ln>
                        <a:noFill/>
                      </a:ln>
                      <a:effectLst/>
                      <a:extLst>
                        <a:ext uri="{909E8E84-426E-40DD-AFC4-6F175D3DCCD1}">
                          <a14:hiddenFill xmlns:a14="http://schemas.microsoft.com/office/drawing/2010/main">
                            <a:solidFill>
                              <a:srgbClr val="FAEF6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18"/>
          <p:cNvSpPr>
            <a:spLocks noChangeShapeType="1"/>
          </p:cNvSpPr>
          <p:nvPr/>
        </p:nvSpPr>
        <p:spPr bwMode="auto">
          <a:xfrm flipV="1">
            <a:off x="2126854" y="4240188"/>
            <a:ext cx="53340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sp>
        <p:nvSpPr>
          <p:cNvPr id="19" name="Text Box 19"/>
          <p:cNvSpPr txBox="1">
            <a:spLocks noChangeArrowheads="1"/>
          </p:cNvSpPr>
          <p:nvPr/>
        </p:nvSpPr>
        <p:spPr bwMode="auto">
          <a:xfrm>
            <a:off x="6165454" y="5764188"/>
            <a:ext cx="2286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内部、外部泄密</a:t>
            </a:r>
            <a:endParaRPr kumimoji="1" lang="zh-CN" altLang="en-US" sz="2400" smtClean="0">
              <a:solidFill>
                <a:srgbClr val="000000"/>
              </a:solidFill>
            </a:endParaRPr>
          </a:p>
        </p:txBody>
      </p:sp>
      <p:sp>
        <p:nvSpPr>
          <p:cNvPr id="20" name="Text Box 20"/>
          <p:cNvSpPr txBox="1">
            <a:spLocks noChangeArrowheads="1"/>
          </p:cNvSpPr>
          <p:nvPr/>
        </p:nvSpPr>
        <p:spPr bwMode="auto">
          <a:xfrm>
            <a:off x="6698854" y="4087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拒绝服务攻击</a:t>
            </a:r>
            <a:endParaRPr kumimoji="1" lang="zh-CN" altLang="en-US" sz="1800" smtClean="0">
              <a:solidFill>
                <a:srgbClr val="000000"/>
              </a:solidFill>
            </a:endParaRPr>
          </a:p>
        </p:txBody>
      </p:sp>
      <p:sp>
        <p:nvSpPr>
          <p:cNvPr id="21" name="Text Box 21"/>
          <p:cNvSpPr txBox="1">
            <a:spLocks noChangeArrowheads="1"/>
          </p:cNvSpPr>
          <p:nvPr/>
        </p:nvSpPr>
        <p:spPr bwMode="auto">
          <a:xfrm>
            <a:off x="1593454" y="5611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逻辑炸弹</a:t>
            </a:r>
            <a:endParaRPr kumimoji="1" lang="zh-CN" altLang="en-US" sz="2400" b="1" smtClean="0">
              <a:solidFill>
                <a:srgbClr val="000000"/>
              </a:solidFill>
              <a:ea typeface="黑体" panose="02010609060101010101" charset="-122"/>
            </a:endParaRPr>
          </a:p>
        </p:txBody>
      </p:sp>
      <p:sp>
        <p:nvSpPr>
          <p:cNvPr id="22" name="Text Box 22"/>
          <p:cNvSpPr txBox="1">
            <a:spLocks noChangeArrowheads="1"/>
          </p:cNvSpPr>
          <p:nvPr/>
        </p:nvSpPr>
        <p:spPr bwMode="auto">
          <a:xfrm>
            <a:off x="1364854" y="1649388"/>
            <a:ext cx="2438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特洛伊木马</a:t>
            </a:r>
            <a:endParaRPr kumimoji="1" lang="zh-CN" altLang="en-US" sz="1800" smtClean="0">
              <a:solidFill>
                <a:srgbClr val="000000"/>
              </a:solidFill>
            </a:endParaRPr>
          </a:p>
        </p:txBody>
      </p:sp>
      <p:sp>
        <p:nvSpPr>
          <p:cNvPr id="23" name="Text Box 23"/>
          <p:cNvSpPr txBox="1">
            <a:spLocks noChangeArrowheads="1"/>
          </p:cNvSpPr>
          <p:nvPr/>
        </p:nvSpPr>
        <p:spPr bwMode="auto">
          <a:xfrm>
            <a:off x="3193654" y="1496988"/>
            <a:ext cx="190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黑客攻击</a:t>
            </a:r>
            <a:endParaRPr kumimoji="1" lang="zh-CN" altLang="en-US" sz="1800" smtClean="0">
              <a:solidFill>
                <a:srgbClr val="000000"/>
              </a:solidFill>
            </a:endParaRPr>
          </a:p>
        </p:txBody>
      </p:sp>
      <p:sp>
        <p:nvSpPr>
          <p:cNvPr id="24" name="Line 24"/>
          <p:cNvSpPr>
            <a:spLocks noChangeShapeType="1"/>
          </p:cNvSpPr>
          <p:nvPr/>
        </p:nvSpPr>
        <p:spPr bwMode="auto">
          <a:xfrm>
            <a:off x="6013054" y="4316388"/>
            <a:ext cx="22860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sp>
        <p:nvSpPr>
          <p:cNvPr id="25" name="Text Box 25"/>
          <p:cNvSpPr txBox="1">
            <a:spLocks noChangeArrowheads="1"/>
          </p:cNvSpPr>
          <p:nvPr/>
        </p:nvSpPr>
        <p:spPr bwMode="auto">
          <a:xfrm>
            <a:off x="6546454" y="16493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计算机病毒</a:t>
            </a:r>
            <a:endParaRPr kumimoji="1" lang="zh-CN" altLang="en-US" sz="2400" smtClean="0">
              <a:solidFill>
                <a:srgbClr val="000000"/>
              </a:solidFill>
            </a:endParaRPr>
          </a:p>
        </p:txBody>
      </p:sp>
      <p:graphicFrame>
        <p:nvGraphicFramePr>
          <p:cNvPr id="26" name="Object 26"/>
          <p:cNvGraphicFramePr/>
          <p:nvPr/>
        </p:nvGraphicFramePr>
        <p:xfrm>
          <a:off x="831454" y="3173388"/>
          <a:ext cx="787400" cy="655637"/>
        </p:xfrm>
        <a:graphic>
          <a:graphicData uri="http://schemas.openxmlformats.org/presentationml/2006/ole">
            <mc:AlternateContent xmlns:mc="http://schemas.openxmlformats.org/markup-compatibility/2006">
              <mc:Choice xmlns:v="urn:schemas-microsoft-com:vml" Requires="v">
                <p:oleObj spid="_x0000_s4140" name="剪辑" r:id="rId13" imgW="36890325" imgH="30775275" progId="MS_ClipArt_Gallery.2">
                  <p:embed/>
                </p:oleObj>
              </mc:Choice>
              <mc:Fallback>
                <p:oleObj name="剪辑" r:id="rId13" imgW="36890325" imgH="30775275" progId="MS_ClipArt_Gallery.2">
                  <p:embed/>
                  <p:pic>
                    <p:nvPicPr>
                      <p:cNvPr id="0" name="图片 413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1454" y="3173388"/>
                        <a:ext cx="787400" cy="65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Line 27"/>
          <p:cNvSpPr>
            <a:spLocks noChangeShapeType="1"/>
          </p:cNvSpPr>
          <p:nvPr/>
        </p:nvSpPr>
        <p:spPr bwMode="auto">
          <a:xfrm>
            <a:off x="1669654" y="3478188"/>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sp>
        <p:nvSpPr>
          <p:cNvPr id="28" name="Text Box 28"/>
          <p:cNvSpPr txBox="1">
            <a:spLocks noChangeArrowheads="1"/>
          </p:cNvSpPr>
          <p:nvPr/>
        </p:nvSpPr>
        <p:spPr bwMode="auto">
          <a:xfrm>
            <a:off x="679054" y="3859188"/>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信息丢失、篡改、销毁</a:t>
            </a:r>
            <a:endParaRPr kumimoji="1" lang="zh-CN" altLang="en-US" sz="1800" smtClean="0">
              <a:solidFill>
                <a:srgbClr val="000000"/>
              </a:solidFill>
            </a:endParaRPr>
          </a:p>
        </p:txBody>
      </p:sp>
      <p:graphicFrame>
        <p:nvGraphicFramePr>
          <p:cNvPr id="29" name="Object 29"/>
          <p:cNvGraphicFramePr>
            <a:graphicFrameLocks noChangeAspect="1"/>
          </p:cNvGraphicFramePr>
          <p:nvPr/>
        </p:nvGraphicFramePr>
        <p:xfrm>
          <a:off x="4870054" y="1877988"/>
          <a:ext cx="684212" cy="685800"/>
        </p:xfrm>
        <a:graphic>
          <a:graphicData uri="http://schemas.openxmlformats.org/presentationml/2006/ole">
            <mc:AlternateContent xmlns:mc="http://schemas.openxmlformats.org/markup-compatibility/2006">
              <mc:Choice xmlns:v="urn:schemas-microsoft-com:vml" Requires="v">
                <p:oleObj spid="_x0000_s4141" name="剪辑" r:id="rId15" imgW="20717510" imgH="20754975" progId="MS_ClipArt_Gallery.2">
                  <p:embed/>
                </p:oleObj>
              </mc:Choice>
              <mc:Fallback>
                <p:oleObj name="剪辑" r:id="rId15" imgW="20717510" imgH="20754975" progId="MS_ClipArt_Gallery.2">
                  <p:embed/>
                  <p:pic>
                    <p:nvPicPr>
                      <p:cNvPr id="0" name="图片 414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0054" y="1877988"/>
                        <a:ext cx="6842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0"/>
          <p:cNvSpPr>
            <a:spLocks noChangeShapeType="1"/>
          </p:cNvSpPr>
          <p:nvPr/>
        </p:nvSpPr>
        <p:spPr bwMode="auto">
          <a:xfrm flipH="1">
            <a:off x="5022454" y="2487588"/>
            <a:ext cx="22860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sp>
        <p:nvSpPr>
          <p:cNvPr id="31" name="Text Box 31"/>
          <p:cNvSpPr txBox="1">
            <a:spLocks noChangeArrowheads="1"/>
          </p:cNvSpPr>
          <p:nvPr/>
        </p:nvSpPr>
        <p:spPr bwMode="auto">
          <a:xfrm>
            <a:off x="4565254" y="14969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后门、隐蔽通道</a:t>
            </a:r>
            <a:endParaRPr kumimoji="1" lang="zh-CN" altLang="en-US" sz="2400" smtClean="0">
              <a:solidFill>
                <a:srgbClr val="000000"/>
              </a:solidFill>
            </a:endParaRPr>
          </a:p>
        </p:txBody>
      </p:sp>
      <p:graphicFrame>
        <p:nvGraphicFramePr>
          <p:cNvPr id="32" name="Object 32"/>
          <p:cNvGraphicFramePr>
            <a:graphicFrameLocks noChangeAspect="1"/>
          </p:cNvGraphicFramePr>
          <p:nvPr/>
        </p:nvGraphicFramePr>
        <p:xfrm>
          <a:off x="3338116" y="4822800"/>
          <a:ext cx="1333500" cy="833438"/>
        </p:xfrm>
        <a:graphic>
          <a:graphicData uri="http://schemas.openxmlformats.org/presentationml/2006/ole">
            <mc:AlternateContent xmlns:mc="http://schemas.openxmlformats.org/markup-compatibility/2006">
              <mc:Choice xmlns:v="urn:schemas-microsoft-com:vml" Requires="v">
                <p:oleObj spid="_x0000_s4142" name="Clip" r:id="rId17" imgW="19240500" imgH="23573740" progId="MS_ClipArt_Gallery.5">
                  <p:embed/>
                </p:oleObj>
              </mc:Choice>
              <mc:Fallback>
                <p:oleObj name="Clip" r:id="rId17" imgW="19240500" imgH="23573740" progId="MS_ClipArt_Gallery.5">
                  <p:embed/>
                  <p:pic>
                    <p:nvPicPr>
                      <p:cNvPr id="0" name="图片 41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8116" y="4822800"/>
                        <a:ext cx="1333500" cy="833438"/>
                      </a:xfrm>
                      <a:prstGeom prst="rect">
                        <a:avLst/>
                      </a:prstGeom>
                      <a:noFill/>
                      <a:ln>
                        <a:noFill/>
                      </a:ln>
                      <a:effectLst/>
                      <a:extLst>
                        <a:ext uri="{909E8E84-426E-40DD-AFC4-6F175D3DCCD1}">
                          <a14:hiddenFill xmlns:a14="http://schemas.microsoft.com/office/drawing/2010/main">
                            <a:solidFill>
                              <a:srgbClr val="FAEF65"/>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Text Box 33"/>
          <p:cNvSpPr txBox="1">
            <a:spLocks noChangeArrowheads="1"/>
          </p:cNvSpPr>
          <p:nvPr/>
        </p:nvSpPr>
        <p:spPr bwMode="auto">
          <a:xfrm>
            <a:off x="3574654" y="576418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b="1" smtClean="0">
                <a:solidFill>
                  <a:srgbClr val="000000"/>
                </a:solidFill>
                <a:ea typeface="黑体" panose="02010609060101010101" charset="-122"/>
              </a:rPr>
              <a:t>蠕虫</a:t>
            </a:r>
            <a:endParaRPr kumimoji="1" lang="zh-CN" altLang="en-US" sz="2400" b="1" smtClean="0">
              <a:solidFill>
                <a:srgbClr val="000000"/>
              </a:solidFill>
              <a:ea typeface="黑体" panose="02010609060101010101" charset="-122"/>
            </a:endParaRPr>
          </a:p>
        </p:txBody>
      </p:sp>
      <p:sp>
        <p:nvSpPr>
          <p:cNvPr id="34" name="Line 34"/>
          <p:cNvSpPr>
            <a:spLocks noChangeShapeType="1"/>
          </p:cNvSpPr>
          <p:nvPr/>
        </p:nvSpPr>
        <p:spPr bwMode="auto">
          <a:xfrm flipV="1">
            <a:off x="4108054" y="4392588"/>
            <a:ext cx="533400" cy="3810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800" smtClean="0">
              <a:solidFill>
                <a:srgbClr val="000000"/>
              </a:solidFill>
              <a:latin typeface="Tahoma" panose="020B060403050404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20513"/>
          <p:cNvSpPr>
            <a:spLocks noChangeArrowheads="1"/>
          </p:cNvSpPr>
          <p:nvPr>
            <p:ph type="title"/>
          </p:nvPr>
        </p:nvSpPr>
        <p:spPr bwMode="auto">
          <a:xfrm>
            <a:off x="744538" y="332656"/>
            <a:ext cx="767715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lstStyle/>
          <a:p>
            <a:r>
              <a:rPr lang="zh-CN" altLang="en-US" dirty="0">
                <a:solidFill>
                  <a:srgbClr val="000099"/>
                </a:solidFill>
                <a:latin typeface="Arial Black" panose="020B0A04020102020204" pitchFamily="34" charset="0"/>
                <a:ea typeface="隶书" panose="02010509060101010101" pitchFamily="49" charset="-122"/>
              </a:rPr>
              <a:t>攻击类</a:t>
            </a:r>
            <a:r>
              <a:rPr lang="zh-CN" altLang="en-US" b="1" dirty="0" smtClean="0">
                <a:solidFill>
                  <a:srgbClr val="000099"/>
                </a:solidFill>
                <a:latin typeface="Arial Black" panose="020B0A04020102020204" pitchFamily="34" charset="0"/>
                <a:ea typeface="隶书" panose="02010509060101010101" pitchFamily="49" charset="-122"/>
              </a:rPr>
              <a:t>网络安全监测防护的常用</a:t>
            </a:r>
            <a:r>
              <a:rPr lang="zh-CN" altLang="en-US" b="1" dirty="0" smtClean="0">
                <a:solidFill>
                  <a:srgbClr val="000099"/>
                </a:solidFill>
                <a:latin typeface="Arial Black" panose="020B0A04020102020204" pitchFamily="34" charset="0"/>
                <a:ea typeface="隶书" panose="02010509060101010101" pitchFamily="49" charset="-122"/>
              </a:rPr>
              <a:t>手段 </a:t>
            </a:r>
            <a:endParaRPr lang="zh-CN" altLang="en-US" b="1" dirty="0" smtClean="0">
              <a:solidFill>
                <a:srgbClr val="000099"/>
              </a:solidFill>
              <a:latin typeface="Arial Black" panose="020B0A04020102020204" pitchFamily="34" charset="0"/>
              <a:ea typeface="隶书" panose="02010509060101010101" pitchFamily="49" charset="-122"/>
            </a:endParaRPr>
          </a:p>
        </p:txBody>
      </p:sp>
      <p:sp>
        <p:nvSpPr>
          <p:cNvPr id="86018" name="文本占位符 320514"/>
          <p:cNvSpPr>
            <a:spLocks noChangeArrowheads="1"/>
          </p:cNvSpPr>
          <p:nvPr>
            <p:ph idx="1"/>
          </p:nvPr>
        </p:nvSpPr>
        <p:spPr bwMode="auto">
          <a:xfrm>
            <a:off x="1116013" y="1571625"/>
            <a:ext cx="6934200" cy="39449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1</a:t>
            </a:r>
            <a:r>
              <a:rPr lang="zh-CN" altLang="en-US" sz="2800" b="1" smtClean="0">
                <a:ea typeface="楷体_GB2312" pitchFamily="49" charset="-122"/>
              </a:rPr>
              <a:t>）制定详细的安全策略。</a:t>
            </a:r>
            <a:endParaRPr lang="zh-CN" altLang="en-US" sz="2800" b="1" smtClean="0">
              <a:ea typeface="楷体_GB2312" pitchFamily="49" charset="-122"/>
            </a:endParaRPr>
          </a:p>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2</a:t>
            </a:r>
            <a:r>
              <a:rPr lang="zh-CN" altLang="en-US" sz="2800" b="1" smtClean="0">
                <a:ea typeface="楷体_GB2312" pitchFamily="49" charset="-122"/>
              </a:rPr>
              <a:t>）安装防火墙。</a:t>
            </a:r>
            <a:endParaRPr lang="zh-CN" altLang="en-US" sz="2800" b="1" smtClean="0">
              <a:ea typeface="楷体_GB2312" pitchFamily="49" charset="-122"/>
            </a:endParaRPr>
          </a:p>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3</a:t>
            </a:r>
            <a:r>
              <a:rPr lang="zh-CN" altLang="en-US" sz="2800" b="1" smtClean="0">
                <a:ea typeface="楷体_GB2312" pitchFamily="49" charset="-122"/>
              </a:rPr>
              <a:t>）加强主机安全。</a:t>
            </a:r>
            <a:endParaRPr lang="zh-CN" altLang="en-US" sz="2800" b="1" smtClean="0">
              <a:ea typeface="楷体_GB2312" pitchFamily="49" charset="-122"/>
            </a:endParaRPr>
          </a:p>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4</a:t>
            </a:r>
            <a:r>
              <a:rPr lang="zh-CN" altLang="en-US" sz="2800" b="1" smtClean="0">
                <a:ea typeface="楷体_GB2312" pitchFamily="49" charset="-122"/>
              </a:rPr>
              <a:t>）采用加密和认证技术。</a:t>
            </a:r>
            <a:endParaRPr lang="zh-CN" altLang="en-US" sz="2800" b="1" smtClean="0">
              <a:ea typeface="楷体_GB2312" pitchFamily="49" charset="-122"/>
            </a:endParaRPr>
          </a:p>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5</a:t>
            </a:r>
            <a:r>
              <a:rPr lang="zh-CN" altLang="en-US" sz="2800" b="1" smtClean="0">
                <a:ea typeface="楷体_GB2312" pitchFamily="49" charset="-122"/>
              </a:rPr>
              <a:t>）加强入侵检测。</a:t>
            </a:r>
            <a:endParaRPr lang="zh-CN" altLang="en-US" sz="2800" b="1" smtClean="0">
              <a:ea typeface="楷体_GB2312" pitchFamily="49" charset="-122"/>
            </a:endParaRPr>
          </a:p>
          <a:p>
            <a:pPr>
              <a:lnSpc>
                <a:spcPct val="150000"/>
              </a:lnSpc>
              <a:spcBef>
                <a:spcPct val="0"/>
              </a:spcBef>
              <a:buClr>
                <a:srgbClr val="000099"/>
              </a:buClr>
              <a:buSzPct val="80000"/>
              <a:buFont typeface="Wingdings" panose="05000000000000000000" pitchFamily="2" charset="2"/>
              <a:buChar char="Ø"/>
            </a:pPr>
            <a:r>
              <a:rPr lang="en-US" altLang="zh-CN" sz="2800" b="1" smtClean="0">
                <a:ea typeface="楷体_GB2312" pitchFamily="49" charset="-122"/>
              </a:rPr>
              <a:t>6</a:t>
            </a:r>
            <a:r>
              <a:rPr lang="zh-CN" altLang="en-US" sz="2800" b="1" smtClean="0">
                <a:ea typeface="楷体_GB2312" pitchFamily="49" charset="-122"/>
              </a:rPr>
              <a:t>）安装备份恢复与审计报警系统。</a:t>
            </a:r>
            <a:endParaRPr lang="zh-CN" altLang="en-US" sz="2800" b="1" smtClean="0">
              <a:ea typeface="楷体_GB2312" pitchFamily="49"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1124744"/>
            <a:ext cx="8780512" cy="533400"/>
          </a:xfrm>
        </p:spPr>
        <p:txBody>
          <a:bodyPr/>
          <a:lstStyle/>
          <a:p>
            <a:pPr algn="ctr"/>
            <a:r>
              <a:rPr lang="zh-CN" altLang="en-US" sz="4400" dirty="0" smtClean="0"/>
              <a:t>攻击类监测、记录、防护技术简介</a:t>
            </a:r>
            <a:endParaRPr lang="zh-CN" altLang="en-US" sz="4400" dirty="0"/>
          </a:p>
        </p:txBody>
      </p:sp>
      <p:sp>
        <p:nvSpPr>
          <p:cNvPr id="6" name="文本框 5"/>
          <p:cNvSpPr txBox="1"/>
          <p:nvPr/>
        </p:nvSpPr>
        <p:spPr>
          <a:xfrm>
            <a:off x="1115616" y="1772816"/>
            <a:ext cx="6120680" cy="4524315"/>
          </a:xfrm>
          <a:prstGeom prst="rect">
            <a:avLst/>
          </a:prstGeom>
          <a:noFill/>
        </p:spPr>
        <p:txBody>
          <a:bodyPr wrap="square" rtlCol="0">
            <a:spAutoFit/>
          </a:bodyPr>
          <a:lstStyle/>
          <a:p>
            <a:pPr marL="571500" indent="-571500">
              <a:lnSpc>
                <a:spcPct val="200000"/>
              </a:lnSpc>
              <a:buFont typeface="Arial" panose="020B0604020202020204" pitchFamily="34" charset="0"/>
              <a:buChar char="•"/>
            </a:pPr>
            <a:r>
              <a:rPr lang="zh-CN" altLang="en-US" dirty="0" smtClean="0">
                <a:solidFill>
                  <a:srgbClr val="0000CC"/>
                </a:solidFill>
              </a:rPr>
              <a:t>防火墙</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a:solidFill>
                  <a:srgbClr val="0000CC"/>
                </a:solidFill>
              </a:rPr>
              <a:t>入侵</a:t>
            </a:r>
            <a:r>
              <a:rPr lang="zh-CN" altLang="en-US" dirty="0" smtClean="0">
                <a:solidFill>
                  <a:srgbClr val="0000CC"/>
                </a:solidFill>
              </a:rPr>
              <a:t>检测</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smtClean="0">
                <a:solidFill>
                  <a:srgbClr val="0000CC"/>
                </a:solidFill>
              </a:rPr>
              <a:t>身份认证</a:t>
            </a:r>
            <a:endParaRPr lang="en-US" altLang="zh-CN" dirty="0" smtClean="0">
              <a:solidFill>
                <a:srgbClr val="0000CC"/>
              </a:solidFill>
            </a:endParaRPr>
          </a:p>
          <a:p>
            <a:pPr marL="571500" indent="-571500">
              <a:lnSpc>
                <a:spcPct val="200000"/>
              </a:lnSpc>
              <a:buFont typeface="Arial" panose="020B0604020202020204" pitchFamily="34" charset="0"/>
              <a:buChar char="•"/>
            </a:pPr>
            <a:r>
              <a:rPr lang="zh-CN" altLang="en-US" dirty="0" smtClean="0">
                <a:solidFill>
                  <a:srgbClr val="0000CC"/>
                </a:solidFill>
              </a:rPr>
              <a:t>信息加密</a:t>
            </a:r>
            <a:endParaRPr lang="en-US" altLang="zh-CN" dirty="0" smtClean="0">
              <a:solidFill>
                <a:srgbClr val="0000CC"/>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txBox="1"/>
          <p:nvPr/>
        </p:nvSpPr>
        <p:spPr bwMode="auto">
          <a:xfrm>
            <a:off x="0" y="908050"/>
            <a:ext cx="9144000" cy="5949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ts val="38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信息安全技术介绍之一：</a:t>
            </a:r>
            <a:r>
              <a:rPr kumimoji="0" lang="en-US" altLang="zh-CN" sz="3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j-cs"/>
              </a:rPr>
              <a:t>防火墙技术</a:t>
            </a:r>
            <a:br>
              <a:rPr kumimoji="0" lang="en-US" altLang="zh-CN" sz="3200" b="1" i="0" u="none" strike="noStrike" kern="0" cap="none" spc="0" normalizeH="0" baseline="0" noProof="0" dirty="0" smtClean="0">
                <a:ln>
                  <a:noFill/>
                </a:ln>
                <a:solidFill>
                  <a:srgbClr val="1F497D"/>
                </a:solidFill>
                <a:effectLst/>
                <a:uLnTx/>
                <a:uFillTx/>
                <a:latin typeface="微软雅黑" panose="020B0503020204020204" pitchFamily="34" charset="-122"/>
                <a:ea typeface="微软雅黑" panose="020B0503020204020204" pitchFamily="34" charset="-122"/>
                <a:cs typeface="+mj-cs"/>
              </a:rPr>
            </a:br>
            <a:r>
              <a:rPr kumimoji="0" lang="en-US" altLang="zh-CN" sz="3200" b="1" i="0" u="none" strike="noStrike" kern="0" cap="none" spc="0" normalizeH="0" baseline="0" noProof="0" dirty="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2400" b="1" i="0" u="none" strike="noStrike" kern="0" cap="none" spc="0" normalizeH="0" baseline="0" noProof="0" dirty="0" smtClean="0">
                <a:ln>
                  <a:noFill/>
                </a:ln>
                <a:solidFill>
                  <a:srgbClr val="000099"/>
                </a:solidFill>
                <a:effectLst/>
                <a:uLnTx/>
                <a:uFillTx/>
                <a:latin typeface="微软雅黑" panose="020B0503020204020204" pitchFamily="34" charset="-122"/>
                <a:ea typeface="微软雅黑" panose="020B0503020204020204" pitchFamily="34" charset="-122"/>
                <a:cs typeface="+mj-cs"/>
              </a:rPr>
              <a:t>防火墙</a:t>
            </a:r>
            <a:r>
              <a:rPr kumimoji="0" lang="zh-CN" altLang="en-US"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，是指一种将内部网和公众访问网（如</a:t>
            </a:r>
            <a:r>
              <a:rPr kumimoji="0" lang="en-US" altLang="zh-CN"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Internet</a:t>
            </a:r>
            <a:r>
              <a:rPr kumimoji="0" lang="zh-CN" altLang="en-US"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网）分开的方法，实际上是一种隔离技术。</a:t>
            </a:r>
            <a:br>
              <a:rPr kumimoji="0" lang="en-US" altLang="zh-CN"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br>
            <a:r>
              <a:rPr kumimoji="0" lang="en-US" altLang="zh-CN"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      </a:t>
            </a:r>
            <a:r>
              <a:rPr kumimoji="0" lang="zh-CN" altLang="en-US"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防火墙是两个网络通信时执行的一种访问控制尺度，它能允许你“同意”的人和数据进入你的网络，同时将你“不同意”的人和数据拒之门外，最大限度地阻止网络中的黑客入侵你的网络，防止他们更改、拷贝、毁坏你的重要信息。</a:t>
            </a:r>
            <a:br>
              <a:rPr kumimoji="0" lang="zh-CN" altLang="en-US"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br>
            <a:r>
              <a:rPr kumimoji="0" lang="en-US" altLang="zh-CN"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      </a:t>
            </a:r>
            <a:r>
              <a:rPr kumimoji="0" lang="zh-CN" altLang="en-US" sz="2400" b="1" i="0" u="none" strike="noStrike" kern="0" cap="none" spc="0" normalizeH="0" baseline="0" noProof="0" dirty="0" smtClean="0">
                <a:ln>
                  <a:noFill/>
                </a:ln>
                <a:solidFill>
                  <a:srgbClr val="823634"/>
                </a:solidFill>
                <a:effectLst/>
                <a:uLnTx/>
                <a:uFillTx/>
                <a:latin typeface="微软雅黑" panose="020B0503020204020204" pitchFamily="34" charset="-122"/>
                <a:ea typeface="微软雅黑" panose="020B0503020204020204" pitchFamily="34" charset="-122"/>
                <a:cs typeface="+mj-cs"/>
              </a:rPr>
              <a:t>逻辑上，防火墙是一个分离器、限制器，也是一个分析器，对两个或多个网络之间传输的数据包和连接方式按照一定的安全策略进行检查，来决定网络之间的通信是否被允许，其中被保护的网络成为内部网络或私有网络，另一方则称为外部网或公用网络。</a:t>
            </a:r>
            <a:endParaRPr kumimoji="0" lang="zh-CN" altLang="en-US" sz="2400" b="1" i="0" u="none" strike="noStrike" kern="0" cap="none" spc="0" normalizeH="0" baseline="0" noProof="0" dirty="0" smtClean="0">
              <a:ln>
                <a:noFill/>
              </a:ln>
              <a:solidFill>
                <a:srgbClr val="823634"/>
              </a:solidFill>
              <a:effectLst/>
              <a:uLnTx/>
              <a:uFillTx/>
              <a:latin typeface="宋体" panose="02010600030101010101" pitchFamily="2"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标题 1"/>
          <p:cNvSpPr txBox="1"/>
          <p:nvPr/>
        </p:nvSpPr>
        <p:spPr bwMode="auto">
          <a:xfrm>
            <a:off x="0" y="908050"/>
            <a:ext cx="9144000" cy="5949950"/>
          </a:xfrm>
          <a:prstGeom prst="rect">
            <a:avLst/>
          </a:prstGeom>
          <a:ln>
            <a:miter lim="800000"/>
          </a:ln>
        </p:spPr>
        <p:txBody>
          <a:bodyPr/>
          <a:lst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ts val="40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信息安全技术介绍之一：</a:t>
            </a:r>
            <a:r>
              <a:rPr kumimoji="0" lang="en-US" altLang="zh-CN"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防火墙技术</a:t>
            </a:r>
            <a:b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br>
            <a: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000099"/>
                </a:solidFill>
                <a:effectLst/>
                <a:uLnTx/>
                <a:uFillTx/>
                <a:latin typeface="微软雅黑" panose="020B0503020204020204" pitchFamily="34" charset="-122"/>
                <a:ea typeface="微软雅黑" panose="020B0503020204020204" pitchFamily="34" charset="-122"/>
                <a:cs typeface="+mj-cs"/>
              </a:rPr>
              <a:t>防火墙一般实施两种基本设计策略：</a:t>
            </a:r>
            <a:br>
              <a:rPr kumimoji="0" lang="en-US" altLang="zh-CN"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br>
            <a:r>
              <a:rPr kumimoji="0" lang="en-US" altLang="zh-CN"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a:t>
            </a:r>
            <a:r>
              <a:rPr kumimoji="0" 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1</a:t>
            </a:r>
            <a:r>
              <a:rPr kumimoji="0" lang="zh-CN" alt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）拒绝访问除明确许可外的任何一种服务。</a:t>
            </a:r>
            <a:r>
              <a:rPr kumimoji="0" lang="zh-CN" altLang="en-US"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t>需要确定所有可以被提供的服务以及它们的安全特性，然后开放它们的服务，并将所有其他未被列入的服务排斥在外，禁止访问。</a:t>
            </a:r>
            <a:br>
              <a:rPr kumimoji="0" lang="en-US" altLang="zh-CN"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br>
            <a:r>
              <a:rPr kumimoji="0" lang="en-US" altLang="zh-CN"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a:t>
            </a:r>
            <a:r>
              <a:rPr kumimoji="0" 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2</a:t>
            </a:r>
            <a:r>
              <a:rPr kumimoji="0" lang="zh-CN" alt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）允许访问除明确拒绝以外的任何一种服务。</a:t>
            </a:r>
            <a:r>
              <a:rPr kumimoji="0" lang="zh-CN" altLang="en-US"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t>需要确定那些被认为是不安全的服务，禁止其访问，而其他服务则被认为是安全的，允许访问。</a:t>
            </a:r>
            <a:br>
              <a:rPr kumimoji="0" lang="en-US" altLang="zh-CN"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br>
            <a:r>
              <a:rPr kumimoji="0" lang="en-US" altLang="zh-CN"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AE4845">
                    <a:lumMod val="75000"/>
                  </a:srgbClr>
                </a:solidFill>
                <a:effectLst/>
                <a:uLnTx/>
                <a:uFillTx/>
                <a:latin typeface="微软雅黑" panose="020B0503020204020204" pitchFamily="34" charset="-122"/>
                <a:ea typeface="微软雅黑" panose="020B0503020204020204" pitchFamily="34" charset="-122"/>
                <a:cs typeface="+mj-cs"/>
              </a:rPr>
              <a:t>第一种策略安全性高，第二种策略灵活性和方便性较强。</a:t>
            </a:r>
            <a:endParaRPr kumimoji="0" lang="zh-CN" altLang="en-US" sz="2500" b="1" i="0" u="none" strike="noStrike" kern="0" cap="none" spc="0" normalizeH="0" baseline="0" noProof="0" dirty="0" smtClean="0">
              <a:ln>
                <a:noFill/>
              </a:ln>
              <a:solidFill>
                <a:srgbClr val="AE4845">
                  <a:lumMod val="75000"/>
                </a:srgbClr>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标题 1"/>
          <p:cNvSpPr txBox="1"/>
          <p:nvPr/>
        </p:nvSpPr>
        <p:spPr bwMode="auto">
          <a:xfrm>
            <a:off x="0" y="908050"/>
            <a:ext cx="9144000" cy="5949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pPr marL="0" marR="0" lvl="0" indent="0" algn="l" defTabSz="914400" rtl="0" eaLnBrk="0" fontAlgn="base" latinLnBrk="0" hangingPunct="0">
              <a:lnSpc>
                <a:spcPts val="42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信息安全技术介绍之二：</a:t>
            </a:r>
            <a:r>
              <a:rPr kumimoji="0" lang="en-US" altLang="zh-CN"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 </a:t>
            </a:r>
            <a:r>
              <a:rPr kumimoji="0" lang="zh-CN" altLang="en-US" sz="3000" b="1" i="0" u="none" strike="noStrike" kern="0" cap="none" spc="0" normalizeH="0" baseline="0" noProof="0" smtClean="0">
                <a:ln>
                  <a:noFill/>
                </a:ln>
                <a:solidFill>
                  <a:srgbClr val="FF0000"/>
                </a:solidFill>
                <a:effectLst/>
                <a:uLnTx/>
                <a:uFillTx/>
                <a:latin typeface="微软雅黑" panose="020B0503020204020204" pitchFamily="34" charset="-122"/>
                <a:ea typeface="微软雅黑" panose="020B0503020204020204" pitchFamily="34" charset="-122"/>
                <a:cs typeface="+mj-cs"/>
              </a:rPr>
              <a:t>入侵检测技术</a:t>
            </a:r>
            <a:b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br>
            <a:r>
              <a:rPr kumimoji="0" lang="en-US" altLang="zh-CN" sz="3200" b="1" i="0" u="none" strike="noStrike" kern="0" cap="none" spc="0" normalizeH="0" baseline="0" noProof="0" smtClean="0">
                <a:ln>
                  <a:noFill/>
                </a:ln>
                <a:solidFill>
                  <a:srgbClr val="1F497D"/>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国际计算机安全协会（</a:t>
            </a:r>
            <a:r>
              <a:rPr kumimoji="0" lang="en-US" altLang="zh-CN"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ICSA</a:t>
            </a:r>
            <a:r>
              <a:rPr kumimoji="0" lang="zh-CN" altLang="en-US"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）把</a:t>
            </a:r>
            <a:r>
              <a:rPr kumimoji="0" lang="zh-CN" altLang="en-US" sz="2500" b="1" i="0" u="none" strike="noStrike" kern="0" cap="none" spc="0" normalizeH="0" baseline="0" noProof="0" smtClean="0">
                <a:ln>
                  <a:noFill/>
                </a:ln>
                <a:solidFill>
                  <a:srgbClr val="000099"/>
                </a:solidFill>
                <a:effectLst/>
                <a:uLnTx/>
                <a:uFillTx/>
                <a:latin typeface="微软雅黑" panose="020B0503020204020204" pitchFamily="34" charset="-122"/>
                <a:ea typeface="微软雅黑" panose="020B0503020204020204" pitchFamily="34" charset="-122"/>
                <a:cs typeface="+mj-cs"/>
              </a:rPr>
              <a:t>入侵检测</a:t>
            </a:r>
            <a:r>
              <a:rPr kumimoji="0" lang="zh-CN" altLang="en-US"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定义为：</a:t>
            </a:r>
            <a:r>
              <a:rPr kumimoji="0" lang="zh-CN" altLang="en-US" sz="2500" b="1" i="0" u="none" strike="noStrike" kern="0" cap="none" spc="0" normalizeH="0" baseline="0" noProof="0" smtClean="0">
                <a:ln>
                  <a:noFill/>
                </a:ln>
                <a:solidFill>
                  <a:srgbClr val="006600"/>
                </a:solidFill>
                <a:effectLst/>
                <a:uLnTx/>
                <a:uFillTx/>
                <a:latin typeface="微软雅黑" panose="020B0503020204020204" pitchFamily="34" charset="-122"/>
                <a:ea typeface="微软雅黑" panose="020B0503020204020204" pitchFamily="34" charset="-122"/>
                <a:cs typeface="+mj-cs"/>
              </a:rPr>
              <a:t>“通过从计算机网络或计算机系统中的若干关键点收集信息并对其进行分析，从中发现网络或系统中是否有违反安全策略的行为和遭到攻击的迹象。”</a:t>
            </a:r>
            <a:br>
              <a:rPr kumimoji="0" lang="zh-CN" altLang="en-US"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br>
            <a:r>
              <a:rPr kumimoji="0" lang="en-US" altLang="zh-CN"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      </a:t>
            </a:r>
            <a:r>
              <a:rPr kumimoji="0" lang="zh-CN" altLang="en-US" sz="2500" b="1" i="0" u="none" strike="noStrike" kern="0" cap="none" spc="0" normalizeH="0" baseline="0" noProof="0" smtClean="0">
                <a:ln>
                  <a:noFill/>
                </a:ln>
                <a:solidFill>
                  <a:srgbClr val="823634"/>
                </a:solidFill>
                <a:effectLst/>
                <a:uLnTx/>
                <a:uFillTx/>
                <a:latin typeface="微软雅黑" panose="020B0503020204020204" pitchFamily="34" charset="-122"/>
                <a:ea typeface="微软雅黑" panose="020B0503020204020204" pitchFamily="34" charset="-122"/>
                <a:cs typeface="+mj-cs"/>
              </a:rPr>
              <a:t>与入侵检测技术出现之前大量安全机制从主观角度设计不同，入侵检测是根据网络攻击的具体行为而进行设计的，它不仅能够发现已知的入侵行为，而且有能力发现未知的入侵行为，并可以通过学习和分析入侵手段，及时地调整系统策略以加强系统的安全性。</a:t>
            </a:r>
            <a:endParaRPr kumimoji="0" lang="zh-CN" altLang="en-US" sz="2500" b="1" i="0" u="none" strike="noStrike" kern="0" cap="none" spc="0" normalizeH="0" baseline="0" noProof="0" smtClean="0">
              <a:ln>
                <a:noFill/>
              </a:ln>
              <a:solidFill>
                <a:srgbClr val="823634"/>
              </a:solidFill>
              <a:effectLst/>
              <a:uLnTx/>
              <a:uFillTx/>
              <a:latin typeface="宋体" panose="02010600030101010101" pitchFamily="2"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标题 1"/>
          <p:cNvSpPr txBox="1"/>
          <p:nvPr/>
        </p:nvSpPr>
        <p:spPr bwMode="auto">
          <a:xfrm>
            <a:off x="0" y="908050"/>
            <a:ext cx="9144000" cy="3673078"/>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pPr>
              <a:lnSpc>
                <a:spcPts val="5500"/>
              </a:lnSpc>
              <a:defRPr/>
            </a:pPr>
            <a:r>
              <a:rPr lang="en-US" altLang="zh-CN" sz="3200" kern="0" dirty="0" smtClean="0"/>
              <a:t>     </a:t>
            </a:r>
            <a:r>
              <a:rPr lang="zh-CN" altLang="en-US" sz="3000" kern="0" dirty="0" smtClean="0">
                <a:solidFill>
                  <a:srgbClr val="FF0000"/>
                </a:solidFill>
              </a:rPr>
              <a:t>信息安全技术介绍之三：</a:t>
            </a:r>
            <a:r>
              <a:rPr lang="en-US" altLang="zh-CN" sz="3000" kern="0" dirty="0" smtClean="0">
                <a:solidFill>
                  <a:srgbClr val="FF0000"/>
                </a:solidFill>
              </a:rPr>
              <a:t> </a:t>
            </a:r>
            <a:r>
              <a:rPr lang="zh-CN" altLang="en-US" sz="3000" kern="0" dirty="0" smtClean="0">
                <a:solidFill>
                  <a:srgbClr val="FF0000"/>
                </a:solidFill>
              </a:rPr>
              <a:t>身份认证技术</a:t>
            </a:r>
            <a:br>
              <a:rPr lang="en-US" altLang="zh-CN" sz="3200" kern="0" dirty="0" smtClean="0"/>
            </a:br>
            <a:r>
              <a:rPr lang="en-US" altLang="zh-CN" sz="3200" kern="0" dirty="0" smtClean="0"/>
              <a:t>      </a:t>
            </a:r>
            <a:r>
              <a:rPr lang="zh-CN" sz="3200" kern="0" dirty="0" smtClean="0">
                <a:solidFill>
                  <a:srgbClr val="000099"/>
                </a:solidFill>
              </a:rPr>
              <a:t>身份认证</a:t>
            </a:r>
            <a:r>
              <a:rPr lang="zh-CN" sz="3200" kern="0" dirty="0" smtClean="0">
                <a:solidFill>
                  <a:schemeClr val="accent6">
                    <a:lumMod val="75000"/>
                  </a:schemeClr>
                </a:solidFill>
              </a:rPr>
              <a:t>，是指如何确认信息网站系统用户身份、用户身份如何管理、身份信息如何存储等。</a:t>
            </a:r>
            <a:br>
              <a:rPr lang="zh-CN" sz="3200" kern="0" dirty="0" smtClean="0">
                <a:solidFill>
                  <a:schemeClr val="accent6">
                    <a:lumMod val="75000"/>
                  </a:schemeClr>
                </a:solidFill>
              </a:rPr>
            </a:br>
            <a:r>
              <a:rPr lang="en-US" altLang="zh-CN" sz="3200" kern="0" dirty="0" smtClean="0">
                <a:solidFill>
                  <a:schemeClr val="accent6">
                    <a:lumMod val="75000"/>
                  </a:schemeClr>
                </a:solidFill>
              </a:rPr>
              <a:t>      </a:t>
            </a:r>
            <a:r>
              <a:rPr lang="zh-CN" sz="3200" kern="0" dirty="0" smtClean="0">
                <a:solidFill>
                  <a:schemeClr val="accent6">
                    <a:lumMod val="75000"/>
                  </a:schemeClr>
                </a:solidFill>
              </a:rPr>
              <a:t>身份认证技术包括</a:t>
            </a:r>
            <a:r>
              <a:rPr lang="zh-CN" sz="3200" kern="0" dirty="0" smtClean="0">
                <a:solidFill>
                  <a:srgbClr val="006600"/>
                </a:solidFill>
              </a:rPr>
              <a:t>身份验证技术</a:t>
            </a:r>
            <a:r>
              <a:rPr lang="zh-CN" sz="3200" kern="0" dirty="0" smtClean="0">
                <a:solidFill>
                  <a:schemeClr val="accent6">
                    <a:lumMod val="75000"/>
                  </a:schemeClr>
                </a:solidFill>
              </a:rPr>
              <a:t>、</a:t>
            </a:r>
            <a:r>
              <a:rPr lang="zh-CN" sz="3200" kern="0" dirty="0" smtClean="0">
                <a:solidFill>
                  <a:srgbClr val="006600"/>
                </a:solidFill>
              </a:rPr>
              <a:t>数据签名技术</a:t>
            </a:r>
            <a:r>
              <a:rPr lang="zh-CN" sz="3200" kern="0" dirty="0" smtClean="0">
                <a:solidFill>
                  <a:schemeClr val="accent6">
                    <a:lumMod val="75000"/>
                  </a:schemeClr>
                </a:solidFill>
              </a:rPr>
              <a:t>、</a:t>
            </a:r>
            <a:r>
              <a:rPr lang="zh-CN" sz="3200" kern="0" dirty="0" smtClean="0">
                <a:solidFill>
                  <a:srgbClr val="006600"/>
                </a:solidFill>
              </a:rPr>
              <a:t>公开密钥证明</a:t>
            </a:r>
            <a:r>
              <a:rPr lang="en-US" sz="3200" kern="0" dirty="0" smtClean="0">
                <a:solidFill>
                  <a:schemeClr val="accent6">
                    <a:lumMod val="75000"/>
                  </a:schemeClr>
                </a:solidFill>
              </a:rPr>
              <a:t>3</a:t>
            </a:r>
            <a:r>
              <a:rPr lang="zh-CN" sz="3200" kern="0" dirty="0" smtClean="0">
                <a:solidFill>
                  <a:schemeClr val="accent6">
                    <a:lumMod val="75000"/>
                  </a:schemeClr>
                </a:solidFill>
              </a:rPr>
              <a:t>部分。</a:t>
            </a:r>
            <a:endParaRPr lang="zh-CN" altLang="en-US" sz="2800" kern="0" dirty="0">
              <a:solidFill>
                <a:schemeClr val="accent6">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标题 1"/>
          <p:cNvSpPr txBox="1"/>
          <p:nvPr/>
        </p:nvSpPr>
        <p:spPr bwMode="auto">
          <a:xfrm>
            <a:off x="0" y="908050"/>
            <a:ext cx="9144000"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3600" b="1">
                <a:solidFill>
                  <a:schemeClr val="tx2"/>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6pPr>
            <a:lvl7pPr marL="9144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7pPr>
            <a:lvl8pPr marL="13716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8pPr>
            <a:lvl9pPr marL="1828800" algn="l" rtl="0" eaLnBrk="1" fontAlgn="base" hangingPunct="1">
              <a:spcBef>
                <a:spcPct val="0"/>
              </a:spcBef>
              <a:spcAft>
                <a:spcPct val="0"/>
              </a:spcAft>
              <a:defRPr sz="3600" b="1">
                <a:solidFill>
                  <a:schemeClr val="tx2"/>
                </a:solidFill>
                <a:latin typeface="Arial Narrow" panose="020B0606020202030204" pitchFamily="34" charset="0"/>
                <a:ea typeface="宋体" panose="02010600030101010101" pitchFamily="2" charset="-122"/>
              </a:defRPr>
            </a:lvl9pPr>
          </a:lstStyle>
          <a:p>
            <a:pPr>
              <a:lnSpc>
                <a:spcPts val="3700"/>
              </a:lnSpc>
            </a:pPr>
            <a:r>
              <a:rPr lang="en-US" altLang="zh-CN" sz="3200" kern="0" dirty="0" smtClean="0"/>
              <a:t>     </a:t>
            </a:r>
            <a:r>
              <a:rPr lang="zh-CN" altLang="en-US" sz="3000" kern="0" dirty="0" smtClean="0">
                <a:solidFill>
                  <a:srgbClr val="FF0000"/>
                </a:solidFill>
              </a:rPr>
              <a:t>信息安全技术介绍之四：</a:t>
            </a:r>
            <a:r>
              <a:rPr lang="en-US" altLang="zh-CN" sz="3000" kern="0" dirty="0" smtClean="0">
                <a:solidFill>
                  <a:srgbClr val="FF0000"/>
                </a:solidFill>
              </a:rPr>
              <a:t> </a:t>
            </a:r>
            <a:r>
              <a:rPr lang="zh-CN" altLang="en-US" sz="3000" kern="0" dirty="0" smtClean="0">
                <a:solidFill>
                  <a:srgbClr val="FF0000"/>
                </a:solidFill>
              </a:rPr>
              <a:t>信息加密技术</a:t>
            </a:r>
            <a:br>
              <a:rPr lang="en-US" altLang="zh-CN" sz="3200" kern="0" dirty="0" smtClean="0"/>
            </a:br>
            <a:r>
              <a:rPr lang="en-US" altLang="zh-CN" sz="3200" kern="0" dirty="0" smtClean="0"/>
              <a:t>     </a:t>
            </a:r>
            <a:r>
              <a:rPr lang="zh-CN" altLang="en-US" sz="2600" kern="0" dirty="0" smtClean="0">
                <a:solidFill>
                  <a:srgbClr val="006600"/>
                </a:solidFill>
              </a:rPr>
              <a:t>信息加密</a:t>
            </a:r>
            <a:r>
              <a:rPr lang="zh-CN" altLang="en-US" sz="2600" kern="0" dirty="0" smtClean="0">
                <a:solidFill>
                  <a:srgbClr val="823634"/>
                </a:solidFill>
              </a:rPr>
              <a:t>的基本过程就是对原来的文件或数据（通常称为“</a:t>
            </a:r>
            <a:r>
              <a:rPr lang="zh-CN" altLang="en-US" sz="2600" kern="0" dirty="0" smtClean="0">
                <a:solidFill>
                  <a:srgbClr val="C00000"/>
                </a:solidFill>
              </a:rPr>
              <a:t>明文</a:t>
            </a:r>
            <a:r>
              <a:rPr lang="zh-CN" altLang="en-US" sz="2600" kern="0" dirty="0" smtClean="0">
                <a:solidFill>
                  <a:srgbClr val="823634"/>
                </a:solidFill>
              </a:rPr>
              <a:t>”）按某种算法进行处理，使其成为不可读取的一段代码（通常称为“</a:t>
            </a:r>
            <a:r>
              <a:rPr lang="zh-CN" altLang="en-US" sz="2600" kern="0" dirty="0" smtClean="0">
                <a:solidFill>
                  <a:srgbClr val="C00000"/>
                </a:solidFill>
              </a:rPr>
              <a:t>密文</a:t>
            </a:r>
            <a:r>
              <a:rPr lang="zh-CN" altLang="en-US" sz="2600" kern="0" dirty="0" smtClean="0">
                <a:solidFill>
                  <a:srgbClr val="823634"/>
                </a:solidFill>
              </a:rPr>
              <a:t>”），使其只能在利用相应的密钥处理后才能看出本来的内容。这个过程称为解密。通过这样的途径来达到保护数据不被窃取、阅读的目的。</a:t>
            </a:r>
            <a:br>
              <a:rPr lang="en-US" altLang="zh-CN" sz="2600" kern="0" dirty="0" smtClean="0">
                <a:solidFill>
                  <a:srgbClr val="823634"/>
                </a:solidFill>
              </a:rPr>
            </a:br>
            <a:r>
              <a:rPr lang="en-US" altLang="zh-CN" sz="2600" kern="0" dirty="0" smtClean="0">
                <a:solidFill>
                  <a:srgbClr val="823634"/>
                </a:solidFill>
              </a:rPr>
              <a:t>     </a:t>
            </a:r>
            <a:r>
              <a:rPr lang="zh-CN" altLang="en-US" sz="2600" kern="0" dirty="0" smtClean="0">
                <a:solidFill>
                  <a:srgbClr val="006600"/>
                </a:solidFill>
              </a:rPr>
              <a:t>信息加密技术</a:t>
            </a:r>
            <a:r>
              <a:rPr lang="zh-CN" altLang="en-US" sz="2600" kern="0" dirty="0" smtClean="0">
                <a:solidFill>
                  <a:srgbClr val="823634"/>
                </a:solidFill>
              </a:rPr>
              <a:t>是信息安全防护技术之一，信息加密的目的是保护系统内的数据、文件、口令和控制信息在存储与传输过程中的安全保密性不受威胁。对信息进行加密可以防御网络窃听、保护信息的机密性。另外，加密既可以作为身份认证的一种实现方式，又可以为认证安全提供保障，因而在一定程度上也能够防止欺骗攻击的发生。</a:t>
            </a:r>
            <a:endParaRPr lang="zh-CN" altLang="en-US" sz="2600" kern="0" dirty="0" smtClean="0">
              <a:solidFill>
                <a:srgbClr val="823634"/>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122912" y="180234"/>
            <a:ext cx="8876723" cy="209861"/>
            <a:chOff x="163882" y="145257"/>
            <a:chExt cx="11835631" cy="279815"/>
          </a:xfrm>
        </p:grpSpPr>
        <p:sp>
          <p:nvSpPr>
            <p:cNvPr id="14" name="矩形 13"/>
            <p:cNvSpPr/>
            <p:nvPr userDrawn="1">
              <p:custDataLst>
                <p:tags r:id="rId2"/>
              </p:custDataLst>
            </p:nvPr>
          </p:nvSpPr>
          <p:spPr>
            <a:xfrm rot="18900000">
              <a:off x="397264"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5" name="矩形 14"/>
            <p:cNvSpPr/>
            <p:nvPr userDrawn="1">
              <p:custDataLst>
                <p:tags r:id="rId3"/>
              </p:custDataLst>
            </p:nvPr>
          </p:nvSpPr>
          <p:spPr>
            <a:xfrm rot="2700000">
              <a:off x="163882" y="145257"/>
              <a:ext cx="156507" cy="1565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6" name="矩形 15"/>
            <p:cNvSpPr/>
            <p:nvPr userDrawn="1">
              <p:custDataLst>
                <p:tags r:id="rId4"/>
              </p:custDataLst>
            </p:nvPr>
          </p:nvSpPr>
          <p:spPr>
            <a:xfrm rot="2700000">
              <a:off x="285392" y="145257"/>
              <a:ext cx="156507" cy="1565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7" name="矩形 16"/>
            <p:cNvSpPr/>
            <p:nvPr userDrawn="1">
              <p:custDataLst>
                <p:tags r:id="rId5"/>
              </p:custDataLst>
            </p:nvPr>
          </p:nvSpPr>
          <p:spPr>
            <a:xfrm rot="2700000">
              <a:off x="11659767" y="170184"/>
              <a:ext cx="254888" cy="2548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sp>
          <p:nvSpPr>
            <p:cNvPr id="18" name="矩形 17"/>
            <p:cNvSpPr/>
            <p:nvPr userDrawn="1">
              <p:custDataLst>
                <p:tags r:id="rId6"/>
              </p:custDataLst>
            </p:nvPr>
          </p:nvSpPr>
          <p:spPr>
            <a:xfrm rot="2700000">
              <a:off x="11744625" y="170184"/>
              <a:ext cx="254888" cy="254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pitchFamily="34" charset="-122"/>
                <a:ea typeface="微软雅黑" panose="020B0503020204020204" pitchFamily="34" charset="-122"/>
              </a:endParaRPr>
            </a:p>
          </p:txBody>
        </p:sp>
      </p:grpSp>
      <p:sp>
        <p:nvSpPr>
          <p:cNvPr id="9" name="矩形 8"/>
          <p:cNvSpPr/>
          <p:nvPr>
            <p:custDataLst>
              <p:tags r:id="rId7"/>
            </p:custDataLst>
          </p:nvPr>
        </p:nvSpPr>
        <p:spPr>
          <a:xfrm>
            <a:off x="571505" y="4127533"/>
            <a:ext cx="1714514" cy="76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schemeClr val="dk1">
                  <a:lumMod val="85000"/>
                  <a:lumOff val="15000"/>
                </a:schemeClr>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9"/>
          <p:cNvSpPr/>
          <p:nvPr>
            <p:custDataLst>
              <p:tags r:id="rId8"/>
            </p:custDataLst>
          </p:nvPr>
        </p:nvSpPr>
        <p:spPr>
          <a:xfrm>
            <a:off x="899795" y="1484630"/>
            <a:ext cx="7666990" cy="3754120"/>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lt1">
                <a:lumMod val="8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350" b="0" i="0" u="none" strike="noStrike" kern="1200" cap="none" spc="0" normalizeH="0" baseline="0" noProof="1">
              <a:ln>
                <a:noFill/>
              </a:ln>
              <a:solidFill>
                <a:prstClr val="white"/>
              </a:solidFill>
              <a:effectLst/>
              <a:uLnTx/>
              <a:uFillTx/>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文本框 10"/>
          <p:cNvSpPr txBox="1"/>
          <p:nvPr>
            <p:custDataLst>
              <p:tags r:id="rId9"/>
            </p:custDataLst>
          </p:nvPr>
        </p:nvSpPr>
        <p:spPr>
          <a:xfrm>
            <a:off x="457200" y="2628344"/>
            <a:ext cx="1943100" cy="1143476"/>
          </a:xfrm>
          <a:prstGeom prst="rect">
            <a:avLst/>
          </a:prstGeom>
          <a:noFill/>
        </p:spPr>
        <p:txBody>
          <a:bodyPr wrap="square" lIns="47625" tIns="19050" rIns="47625" bIns="19050" rtlCol="0" anchor="ctr" anchorCtr="0">
            <a:normAutofit/>
          </a:bodyPr>
          <a:p>
            <a:pPr marL="0" indent="0" algn="ctr">
              <a:lnSpc>
                <a:spcPct val="100000"/>
              </a:lnSpc>
              <a:spcBef>
                <a:spcPts val="0"/>
              </a:spcBef>
              <a:spcAft>
                <a:spcPts val="0"/>
              </a:spcAft>
              <a:buSzPct val="100000"/>
              <a:buNone/>
            </a:pPr>
            <a:r>
              <a:rPr lang="zh-CN" sz="3400" b="1" spc="180" dirty="0">
                <a:solidFill>
                  <a:schemeClr val="accent1"/>
                </a:solidFill>
                <a:latin typeface="微软雅黑" panose="020B0503020204020204" pitchFamily="34" charset="-122"/>
                <a:ea typeface="微软雅黑" panose="020B0503020204020204" pitchFamily="34" charset="-122"/>
              </a:rPr>
              <a:t>网络安全议题</a:t>
            </a:r>
            <a:endParaRPr lang="zh-CN" sz="3400" b="1" spc="180" dirty="0">
              <a:solidFill>
                <a:schemeClr val="accent1"/>
              </a:solidFill>
              <a:latin typeface="微软雅黑" panose="020B0503020204020204" pitchFamily="34" charset="-122"/>
              <a:ea typeface="微软雅黑" panose="020B0503020204020204" pitchFamily="34" charset="-122"/>
            </a:endParaRPr>
          </a:p>
        </p:txBody>
      </p:sp>
      <p:sp>
        <p:nvSpPr>
          <p:cNvPr id="12" name="Title 6"/>
          <p:cNvSpPr txBox="1"/>
          <p:nvPr>
            <p:custDataLst>
              <p:tags r:id="rId10"/>
            </p:custDataLst>
          </p:nvPr>
        </p:nvSpPr>
        <p:spPr>
          <a:xfrm>
            <a:off x="2482215" y="1932940"/>
            <a:ext cx="6083935" cy="2886075"/>
          </a:xfrm>
          <a:prstGeom prst="rect">
            <a:avLst/>
          </a:prstGeom>
          <a:noFill/>
          <a:ln w="3175">
            <a:noFill/>
            <a:prstDash val="dash"/>
          </a:ln>
        </p:spPr>
        <p:txBody>
          <a:bodyPr wrap="square" lIns="47625" tIns="19050" rIns="47625" bIns="1905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33400" lvl="1" indent="-254000" algn="l" fontAlgn="ctr">
              <a:lnSpc>
                <a:spcPct val="120000"/>
              </a:lnSpc>
              <a:spcBef>
                <a:spcPts val="0"/>
              </a:spcBef>
              <a:spcAft>
                <a:spcPts val="800"/>
              </a:spcAft>
              <a:buSzPct val="100000"/>
              <a:buFont typeface="Calibri Light" panose="020F0302020204030204" charset="0"/>
              <a:buAutoNum type="arabicPeriod"/>
            </a:pPr>
            <a:r>
              <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社会层面：网络信息安全、网络赋权、数字主权、网络隐私、数据流动、网络犯罪、数字政务；</a:t>
            </a:r>
            <a:endPar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SzPct val="100000"/>
              <a:buFont typeface="Calibri Light" panose="020F0302020204030204" charset="0"/>
              <a:buAutoNum type="arabicPeriod"/>
            </a:pPr>
            <a:r>
              <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内容层面：垃圾邮件、虚假信息、社交网络、网络恐怖主义、网络民粹主义和极端主义、数字权威主义、网络民族主义等；</a:t>
            </a:r>
            <a:endPar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SzPct val="100000"/>
              <a:buFont typeface="Calibri Light" panose="020F0302020204030204" charset="0"/>
              <a:buAutoNum type="arabicPeriod"/>
            </a:pPr>
            <a:r>
              <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逻辑层面：互联网名称和数字地址、互联网域名系统、网络数据交换规则、根服务器运行与管理、云计算</a:t>
            </a:r>
            <a:endPar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533400" lvl="1" indent="-254000" algn="l" fontAlgn="ctr">
              <a:lnSpc>
                <a:spcPct val="120000"/>
              </a:lnSpc>
              <a:spcBef>
                <a:spcPts val="0"/>
              </a:spcBef>
              <a:spcAft>
                <a:spcPts val="800"/>
              </a:spcAft>
              <a:buSzPct val="100000"/>
              <a:buFont typeface="Calibri Light" panose="020F0302020204030204" charset="0"/>
              <a:buAutoNum type="arabicPeriod"/>
            </a:pPr>
            <a:r>
              <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基础设施层面：IP地址、光纤宽带、无线网络、全球移动通讯系统、通讯卫星</a:t>
            </a:r>
            <a:endParaRPr sz="1800" spc="10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11"/>
    </p:custData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27584" y="2780928"/>
            <a:ext cx="7772400" cy="533400"/>
          </a:xfrm>
        </p:spPr>
        <p:txBody>
          <a:bodyPr/>
          <a:lstStyle/>
          <a:p>
            <a:pPr algn="ctr"/>
            <a:r>
              <a:rPr lang="zh-CN" altLang="en-US" sz="4400" dirty="0" smtClean="0"/>
              <a:t>内容类监测及记录相关技术</a:t>
            </a:r>
            <a:endParaRPr lang="zh-CN" altLang="en-US" sz="4400"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67544" y="1124744"/>
            <a:ext cx="8458200" cy="4114800"/>
          </a:xfrm>
        </p:spPr>
        <p:txBody>
          <a:bodyPr/>
          <a:lstStyle/>
          <a:p>
            <a:pPr eaLnBrk="1" hangingPunct="1">
              <a:lnSpc>
                <a:spcPct val="200000"/>
              </a:lnSpc>
            </a:pPr>
            <a:r>
              <a:rPr lang="zh-CN" altLang="en-US" sz="3600" b="1" dirty="0" smtClean="0">
                <a:solidFill>
                  <a:srgbClr val="FF0000"/>
                </a:solidFill>
              </a:rPr>
              <a:t>网络通道上</a:t>
            </a:r>
            <a:r>
              <a:rPr lang="zh-CN" altLang="en-US" sz="3600" dirty="0" smtClean="0"/>
              <a:t>的监测与反监测</a:t>
            </a:r>
            <a:endParaRPr lang="zh-CN" altLang="en-US" sz="3600" dirty="0" smtClean="0"/>
          </a:p>
          <a:p>
            <a:pPr lvl="1" eaLnBrk="1" hangingPunct="1">
              <a:lnSpc>
                <a:spcPct val="200000"/>
              </a:lnSpc>
            </a:pPr>
            <a:r>
              <a:rPr lang="zh-CN" altLang="en-US" sz="3200" dirty="0" smtClean="0"/>
              <a:t>监测：</a:t>
            </a:r>
            <a:r>
              <a:rPr lang="zh-CN" altLang="en-US" sz="3200" dirty="0" smtClean="0"/>
              <a:t>数据获取、协议解析还原、流量分析</a:t>
            </a:r>
            <a:r>
              <a:rPr lang="en-US" altLang="zh-CN" sz="3200" dirty="0" smtClean="0"/>
              <a:t>…</a:t>
            </a:r>
            <a:endParaRPr lang="en-US" altLang="zh-CN" sz="3200" dirty="0" smtClean="0"/>
          </a:p>
          <a:p>
            <a:pPr lvl="1" eaLnBrk="1" hangingPunct="1">
              <a:lnSpc>
                <a:spcPct val="200000"/>
              </a:lnSpc>
            </a:pPr>
            <a:r>
              <a:rPr lang="zh-CN" altLang="en-US" sz="3200" dirty="0" smtClean="0"/>
              <a:t>反监测：</a:t>
            </a:r>
            <a:r>
              <a:rPr lang="zh-CN" altLang="en-US" sz="3200" dirty="0" smtClean="0"/>
              <a:t>反获取、传输加密、信息隐藏</a:t>
            </a:r>
            <a:r>
              <a:rPr lang="en-US" altLang="zh-CN" sz="3200" dirty="0" smtClean="0"/>
              <a:t>…</a:t>
            </a:r>
            <a:endParaRPr lang="en-US" altLang="zh-CN" sz="3200" dirty="0" smtClean="0"/>
          </a:p>
        </p:txBody>
      </p:sp>
      <p:sp>
        <p:nvSpPr>
          <p:cNvPr id="2" name="标题 1"/>
          <p:cNvSpPr>
            <a:spLocks noGrp="1"/>
          </p:cNvSpPr>
          <p:nvPr>
            <p:ph type="title"/>
          </p:nvPr>
        </p:nvSpPr>
        <p:spPr/>
        <p:txBody>
          <a:bodyPr/>
          <a:lstStyle/>
          <a:p>
            <a:endParaRPr lang="zh-CN" alt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sz="quarter"/>
          </p:nvPr>
        </p:nvSpPr>
        <p:spPr>
          <a:xfrm>
            <a:off x="684213" y="0"/>
            <a:ext cx="7772400" cy="1143000"/>
          </a:xfrm>
        </p:spPr>
        <p:txBody>
          <a:bodyPr/>
          <a:lstStyle/>
          <a:p>
            <a:pPr eaLnBrk="1" hangingPunct="1"/>
            <a:r>
              <a:rPr lang="zh-CN" altLang="en-US" dirty="0" smtClean="0"/>
              <a:t>监测与反监测斗争</a:t>
            </a:r>
            <a:r>
              <a:rPr lang="zh-CN" altLang="en-US" dirty="0" smtClean="0"/>
              <a:t>工具</a:t>
            </a:r>
            <a:endParaRPr lang="zh-CN" altLang="en-US" dirty="0" smtClean="0"/>
          </a:p>
        </p:txBody>
      </p:sp>
      <p:graphicFrame>
        <p:nvGraphicFramePr>
          <p:cNvPr id="272390" name="Object 6"/>
          <p:cNvGraphicFramePr>
            <a:graphicFrameLocks noChangeAspect="1"/>
          </p:cNvGraphicFramePr>
          <p:nvPr>
            <p:ph sz="quarter" idx="2"/>
          </p:nvPr>
        </p:nvGraphicFramePr>
        <p:xfrm>
          <a:off x="407988" y="1744663"/>
          <a:ext cx="8326437" cy="4740275"/>
        </p:xfrm>
        <a:graphic>
          <a:graphicData uri="http://schemas.openxmlformats.org/presentationml/2006/ole">
            <mc:AlternateContent xmlns:mc="http://schemas.openxmlformats.org/markup-compatibility/2006">
              <mc:Choice xmlns:v="urn:schemas-microsoft-com:vml" Requires="v">
                <p:oleObj spid="_x0000_s3084" name="位图图像" r:id="rId1" imgW="4686300" imgH="2971800" progId="Paint.Picture">
                  <p:embed/>
                </p:oleObj>
              </mc:Choice>
              <mc:Fallback>
                <p:oleObj name="位图图像" r:id="rId1" imgW="4686300" imgH="2971800" progId="Paint.Picture">
                  <p:embed/>
                  <p:pic>
                    <p:nvPicPr>
                      <p:cNvPr id="0" name="图片 30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744663"/>
                        <a:ext cx="8326437" cy="4740275"/>
                      </a:xfrm>
                      <a:prstGeom prst="rect">
                        <a:avLst/>
                      </a:prstGeom>
                      <a:noFill/>
                      <a:ln w="28575"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2400" name="Object 16"/>
          <p:cNvGraphicFramePr>
            <a:graphicFrameLocks noChangeAspect="1"/>
          </p:cNvGraphicFramePr>
          <p:nvPr/>
        </p:nvGraphicFramePr>
        <p:xfrm>
          <a:off x="1076325" y="2019300"/>
          <a:ext cx="8067675" cy="4465638"/>
        </p:xfrm>
        <a:graphic>
          <a:graphicData uri="http://schemas.openxmlformats.org/presentationml/2006/ole">
            <mc:AlternateContent xmlns:mc="http://schemas.openxmlformats.org/markup-compatibility/2006">
              <mc:Choice xmlns:v="urn:schemas-microsoft-com:vml" Requires="v">
                <p:oleObj spid="_x0000_s3085" name="位图图像" r:id="rId3" imgW="4200525" imgH="3581400" progId="Paint.Picture">
                  <p:embed/>
                </p:oleObj>
              </mc:Choice>
              <mc:Fallback>
                <p:oleObj name="位图图像" r:id="rId3" imgW="4200525" imgH="3581400" progId="Paint.Picture">
                  <p:embed/>
                  <p:pic>
                    <p:nvPicPr>
                      <p:cNvPr id="0" name="图片 30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019300"/>
                        <a:ext cx="8067675" cy="446563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pPr eaLnBrk="1" hangingPunct="1">
              <a:lnSpc>
                <a:spcPct val="200000"/>
              </a:lnSpc>
            </a:pPr>
            <a:r>
              <a:rPr lang="zh-CN" altLang="en-US" sz="3600" b="1" dirty="0" smtClean="0">
                <a:solidFill>
                  <a:srgbClr val="FF0000"/>
                </a:solidFill>
              </a:rPr>
              <a:t>客户端</a:t>
            </a:r>
            <a:r>
              <a:rPr lang="zh-CN" altLang="en-US" sz="3600" dirty="0" smtClean="0"/>
              <a:t>的监测与反监测</a:t>
            </a:r>
            <a:endParaRPr lang="zh-CN" altLang="en-US" sz="3600" dirty="0" smtClean="0"/>
          </a:p>
          <a:p>
            <a:pPr lvl="1" eaLnBrk="1" hangingPunct="1">
              <a:lnSpc>
                <a:spcPct val="200000"/>
              </a:lnSpc>
            </a:pPr>
            <a:r>
              <a:rPr lang="zh-CN" altLang="en-US" sz="3200" dirty="0" smtClean="0"/>
              <a:t>监测：</a:t>
            </a:r>
            <a:r>
              <a:rPr lang="zh-CN" altLang="en-US" sz="3200" dirty="0" smtClean="0"/>
              <a:t>监管</a:t>
            </a:r>
            <a:r>
              <a:rPr lang="en-US" altLang="zh-CN" sz="3200" dirty="0" smtClean="0"/>
              <a:t>Agent</a:t>
            </a:r>
            <a:r>
              <a:rPr lang="zh-CN" altLang="en-US" sz="3200" dirty="0" smtClean="0"/>
              <a:t>，键盘截获，屏幕截获，文件户获取</a:t>
            </a:r>
            <a:r>
              <a:rPr lang="en-US" altLang="zh-CN" sz="3200" dirty="0" smtClean="0"/>
              <a:t>…</a:t>
            </a:r>
            <a:endParaRPr lang="en-US" altLang="zh-CN" sz="3200" dirty="0" smtClean="0"/>
          </a:p>
          <a:p>
            <a:pPr lvl="1" eaLnBrk="1" hangingPunct="1">
              <a:lnSpc>
                <a:spcPct val="200000"/>
              </a:lnSpc>
            </a:pPr>
            <a:r>
              <a:rPr lang="zh-CN" altLang="en-US" sz="3200" dirty="0" smtClean="0"/>
              <a:t>反监测：</a:t>
            </a:r>
            <a:r>
              <a:rPr lang="zh-CN" altLang="en-US" sz="3200" dirty="0" smtClean="0"/>
              <a:t>主机防火墙，</a:t>
            </a:r>
            <a:r>
              <a:rPr lang="zh-CN" altLang="en-US" sz="3200" dirty="0" smtClean="0"/>
              <a:t>反监测软件</a:t>
            </a:r>
            <a:r>
              <a:rPr lang="zh-CN" altLang="en-US" sz="3200" dirty="0" smtClean="0"/>
              <a:t>，反木马技术</a:t>
            </a:r>
            <a:r>
              <a:rPr lang="en-US" altLang="zh-CN" sz="3200" dirty="0" smtClean="0"/>
              <a:t>…</a:t>
            </a:r>
            <a:endParaRPr lang="en-US" altLang="zh-CN" sz="3200" dirty="0"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49313" y="0"/>
            <a:ext cx="7772400" cy="965200"/>
          </a:xfrm>
        </p:spPr>
        <p:txBody>
          <a:bodyPr/>
          <a:lstStyle/>
          <a:p>
            <a:pPr eaLnBrk="1" hangingPunct="1"/>
            <a:r>
              <a:rPr lang="zh-CN" altLang="en-US" dirty="0" smtClean="0"/>
              <a:t>监测与反监测斗争</a:t>
            </a:r>
            <a:r>
              <a:rPr lang="zh-CN" altLang="en-US" dirty="0" smtClean="0"/>
              <a:t>的环节</a:t>
            </a:r>
            <a:endParaRPr lang="zh-CN" altLang="en-US" dirty="0" smtClean="0"/>
          </a:p>
        </p:txBody>
      </p:sp>
      <p:sp>
        <p:nvSpPr>
          <p:cNvPr id="12291" name="Rectangle 3"/>
          <p:cNvSpPr>
            <a:spLocks noGrp="1" noChangeArrowheads="1"/>
          </p:cNvSpPr>
          <p:nvPr>
            <p:ph type="body" idx="1"/>
          </p:nvPr>
        </p:nvSpPr>
        <p:spPr>
          <a:xfrm>
            <a:off x="685800" y="1357313"/>
            <a:ext cx="8458200" cy="3619500"/>
          </a:xfrm>
        </p:spPr>
        <p:txBody>
          <a:bodyPr/>
          <a:lstStyle/>
          <a:p>
            <a:pPr eaLnBrk="1" hangingPunct="1">
              <a:lnSpc>
                <a:spcPct val="200000"/>
              </a:lnSpc>
            </a:pPr>
            <a:r>
              <a:rPr lang="zh-CN" altLang="en-US" b="1" dirty="0" smtClean="0">
                <a:solidFill>
                  <a:srgbClr val="FF0000"/>
                </a:solidFill>
              </a:rPr>
              <a:t>服务</a:t>
            </a:r>
            <a:r>
              <a:rPr lang="zh-CN" altLang="en-US" b="1" dirty="0" smtClean="0">
                <a:solidFill>
                  <a:srgbClr val="FF0000"/>
                </a:solidFill>
              </a:rPr>
              <a:t>端</a:t>
            </a:r>
            <a:r>
              <a:rPr lang="zh-CN" altLang="en-US" dirty="0" smtClean="0"/>
              <a:t>的监测与反监测</a:t>
            </a:r>
            <a:endParaRPr lang="zh-CN" altLang="en-US" dirty="0" smtClean="0"/>
          </a:p>
          <a:p>
            <a:pPr lvl="1" eaLnBrk="1" hangingPunct="1">
              <a:lnSpc>
                <a:spcPct val="200000"/>
              </a:lnSpc>
            </a:pPr>
            <a:r>
              <a:rPr kumimoji="0" lang="zh-CN" altLang="en-US" dirty="0" smtClean="0"/>
              <a:t>监测：</a:t>
            </a:r>
            <a:r>
              <a:rPr kumimoji="0" lang="zh-CN" altLang="en-US" dirty="0" smtClean="0"/>
              <a:t>合法</a:t>
            </a:r>
            <a:r>
              <a:rPr kumimoji="0" lang="zh-CN" altLang="en-US" dirty="0" smtClean="0"/>
              <a:t>监听，</a:t>
            </a:r>
            <a:r>
              <a:rPr kumimoji="0" lang="zh-CN" altLang="en-US" dirty="0" smtClean="0"/>
              <a:t>远程偷入，攻击</a:t>
            </a:r>
            <a:endParaRPr kumimoji="0" lang="zh-CN" altLang="en-US" dirty="0" smtClean="0"/>
          </a:p>
          <a:p>
            <a:pPr lvl="1" eaLnBrk="1" hangingPunct="1">
              <a:lnSpc>
                <a:spcPct val="200000"/>
              </a:lnSpc>
            </a:pPr>
            <a:r>
              <a:rPr kumimoji="0" lang="zh-CN" altLang="en-US" dirty="0" smtClean="0"/>
              <a:t>反监测：</a:t>
            </a:r>
            <a:r>
              <a:rPr kumimoji="0" lang="zh-CN" altLang="en-US" dirty="0" smtClean="0"/>
              <a:t>强身份验证，反攻击，端到端加密</a:t>
            </a:r>
            <a:r>
              <a:rPr kumimoji="0" lang="en-US" altLang="zh-CN" dirty="0" smtClean="0"/>
              <a:t> </a:t>
            </a:r>
            <a:endParaRPr kumimoji="0" lang="en-US" altLang="zh-CN" dirty="0" smtClean="0"/>
          </a:p>
        </p:txBody>
      </p:sp>
      <p:sp>
        <p:nvSpPr>
          <p:cNvPr id="12292" name="文本框 1"/>
          <p:cNvSpPr txBox="1">
            <a:spLocks noChangeArrowheads="1"/>
          </p:cNvSpPr>
          <p:nvPr/>
        </p:nvSpPr>
        <p:spPr bwMode="auto">
          <a:xfrm>
            <a:off x="849313" y="5246688"/>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chemeClr val="accent2"/>
                </a:solidFill>
              </a:rPr>
              <a:t>第十八条　电信业务经营者、互联网服务提供者应当为公安机关、国家安全机关依法进行防范、调查恐怖活动提供技术接口和解密等技术支持和协助。</a:t>
            </a:r>
            <a:endParaRPr lang="zh-CN" altLang="en-US" sz="2400" b="1">
              <a:solidFill>
                <a:schemeClr val="accent2"/>
              </a:solid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95300" y="0"/>
            <a:ext cx="8648700" cy="965200"/>
          </a:xfrm>
        </p:spPr>
        <p:txBody>
          <a:bodyPr/>
          <a:lstStyle/>
          <a:p>
            <a:pPr eaLnBrk="1" hangingPunct="1"/>
            <a:r>
              <a:rPr lang="zh-CN" altLang="en-US" dirty="0" smtClean="0"/>
              <a:t>若干经典的</a:t>
            </a:r>
            <a:r>
              <a:rPr lang="zh-CN" altLang="en-US" dirty="0" smtClean="0"/>
              <a:t>网络监测对抗</a:t>
            </a:r>
            <a:r>
              <a:rPr lang="zh-CN" altLang="en-US" dirty="0" smtClean="0"/>
              <a:t>手段</a:t>
            </a:r>
            <a:endParaRPr lang="zh-CN" altLang="en-US" dirty="0" smtClean="0"/>
          </a:p>
        </p:txBody>
      </p:sp>
      <p:sp>
        <p:nvSpPr>
          <p:cNvPr id="14339" name="Rectangle 3"/>
          <p:cNvSpPr>
            <a:spLocks noGrp="1" noChangeArrowheads="1"/>
          </p:cNvSpPr>
          <p:nvPr>
            <p:ph type="body" idx="1"/>
          </p:nvPr>
        </p:nvSpPr>
        <p:spPr/>
        <p:txBody>
          <a:bodyPr/>
          <a:lstStyle/>
          <a:p>
            <a:pPr eaLnBrk="1" hangingPunct="1">
              <a:lnSpc>
                <a:spcPct val="150000"/>
              </a:lnSpc>
            </a:pPr>
            <a:r>
              <a:rPr lang="zh-CN" altLang="en-US" smtClean="0"/>
              <a:t>窃听与反窃听（网络通道环节）</a:t>
            </a:r>
            <a:endParaRPr lang="zh-CN" altLang="en-US" smtClean="0"/>
          </a:p>
          <a:p>
            <a:pPr eaLnBrk="1" hangingPunct="1">
              <a:lnSpc>
                <a:spcPct val="150000"/>
              </a:lnSpc>
            </a:pPr>
            <a:r>
              <a:rPr kumimoji="0" lang="zh-CN" altLang="en-US" smtClean="0"/>
              <a:t>封堵与反封堵（网络通道</a:t>
            </a:r>
            <a:r>
              <a:rPr lang="zh-CN" altLang="en-US" smtClean="0"/>
              <a:t>环节</a:t>
            </a:r>
            <a:r>
              <a:rPr kumimoji="0" lang="zh-CN" altLang="en-US" smtClean="0"/>
              <a:t>）</a:t>
            </a:r>
            <a:endParaRPr kumimoji="0" lang="zh-CN" altLang="en-US" smtClean="0"/>
          </a:p>
          <a:p>
            <a:pPr eaLnBrk="1" hangingPunct="1">
              <a:lnSpc>
                <a:spcPct val="150000"/>
              </a:lnSpc>
            </a:pPr>
            <a:r>
              <a:rPr kumimoji="0" lang="zh-CN" altLang="en-US" smtClean="0"/>
              <a:t>加密与反加密（网络通道</a:t>
            </a:r>
            <a:r>
              <a:rPr lang="zh-CN" altLang="en-US" smtClean="0"/>
              <a:t>环节</a:t>
            </a:r>
            <a:r>
              <a:rPr kumimoji="0" lang="zh-CN" altLang="en-US" smtClean="0"/>
              <a:t>）</a:t>
            </a:r>
            <a:endParaRPr kumimoji="0" lang="zh-CN" altLang="en-US" smtClean="0"/>
          </a:p>
          <a:p>
            <a:pPr eaLnBrk="1" hangingPunct="1">
              <a:lnSpc>
                <a:spcPct val="150000"/>
              </a:lnSpc>
            </a:pPr>
            <a:r>
              <a:rPr kumimoji="0" lang="zh-CN" altLang="en-US" smtClean="0"/>
              <a:t>远程偷入与反偷入（服务端环节）</a:t>
            </a:r>
            <a:endParaRPr kumimoji="0" lang="zh-CN" altLang="en-US" smtClean="0"/>
          </a:p>
          <a:p>
            <a:pPr eaLnBrk="1" hangingPunct="1">
              <a:lnSpc>
                <a:spcPct val="150000"/>
              </a:lnSpc>
            </a:pPr>
            <a:r>
              <a:rPr kumimoji="0" lang="zh-CN" altLang="en-US" smtClean="0"/>
              <a:t>终端信息的获取与反获取（客户端环节）</a:t>
            </a:r>
            <a:endParaRPr kumimoji="0" lang="zh-CN" alt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2" name="直接连接符 1"/>
          <p:cNvCxnSpPr/>
          <p:nvPr>
            <p:custDataLst>
              <p:tags r:id="rId1"/>
            </p:custDataLst>
          </p:nvPr>
        </p:nvCxnSpPr>
        <p:spPr>
          <a:xfrm>
            <a:off x="0" y="5210188"/>
            <a:ext cx="9144000" cy="0"/>
          </a:xfrm>
          <a:prstGeom prst="line">
            <a:avLst/>
          </a:prstGeom>
          <a:ln w="12700">
            <a:solidFill>
              <a:schemeClr val="dk1">
                <a:alpha val="20000"/>
              </a:schemeClr>
            </a:solidFill>
            <a:prstDash val="sysDash"/>
          </a:ln>
        </p:spPr>
        <p:style>
          <a:lnRef idx="1">
            <a:schemeClr val="dk1"/>
          </a:lnRef>
          <a:fillRef idx="0">
            <a:schemeClr val="dk1"/>
          </a:fillRef>
          <a:effectRef idx="0">
            <a:schemeClr val="dk1"/>
          </a:effectRef>
          <a:fontRef idx="minor">
            <a:schemeClr val="tx1"/>
          </a:fontRef>
        </p:style>
      </p:cxnSp>
      <p:sp>
        <p:nvSpPr>
          <p:cNvPr id="3" name="文本框 2"/>
          <p:cNvSpPr txBox="1"/>
          <p:nvPr>
            <p:custDataLst>
              <p:tags r:id="rId2"/>
            </p:custDataLst>
          </p:nvPr>
        </p:nvSpPr>
        <p:spPr>
          <a:xfrm>
            <a:off x="-36223" y="188574"/>
            <a:ext cx="8229657" cy="788660"/>
          </a:xfrm>
          <a:prstGeom prst="rect">
            <a:avLst/>
          </a:prstGeom>
          <a:noFill/>
        </p:spPr>
        <p:txBody>
          <a:bodyPr wrap="square" lIns="47625" tIns="19050" rIns="47625" bIns="19050" rtlCol="0" anchor="t" anchorCtr="0">
            <a:normAutofit/>
          </a:bodyPr>
          <a:p>
            <a:pPr marL="0" algn="ctr">
              <a:lnSpc>
                <a:spcPct val="100000"/>
              </a:lnSpc>
              <a:spcBef>
                <a:spcPts val="0"/>
              </a:spcBef>
              <a:spcAft>
                <a:spcPts val="0"/>
              </a:spcAft>
              <a:buClrTx/>
              <a:buSzTx/>
              <a:buFontTx/>
              <a:buNone/>
            </a:pPr>
            <a:r>
              <a:rPr lang="zh-CN" sz="3400" b="1" spc="180" dirty="0">
                <a:solidFill>
                  <a:srgbClr val="C00000"/>
                </a:solidFill>
                <a:latin typeface="微软雅黑" panose="020B0503020204020204" pitchFamily="34" charset="-122"/>
                <a:ea typeface="微软雅黑" panose="020B0503020204020204" pitchFamily="34" charset="-122"/>
                <a:sym typeface="方正大黑简体" pitchFamily="65" charset="-122"/>
              </a:rPr>
              <a:t>网络空间发展</a:t>
            </a:r>
            <a:endParaRPr lang="zh-CN" sz="3400" b="1" spc="180" dirty="0">
              <a:solidFill>
                <a:srgbClr val="C00000"/>
              </a:solidFill>
              <a:latin typeface="微软雅黑" panose="020B0503020204020204" pitchFamily="34" charset="-122"/>
              <a:ea typeface="微软雅黑" panose="020B0503020204020204" pitchFamily="34" charset="-122"/>
              <a:sym typeface="方正大黑简体" pitchFamily="65" charset="-122"/>
            </a:endParaRPr>
          </a:p>
        </p:txBody>
      </p:sp>
      <p:pic>
        <p:nvPicPr>
          <p:cNvPr id="6" name="图片 5"/>
          <p:cNvPicPr>
            <a:picLocks noChangeAspect="1"/>
          </p:cNvPicPr>
          <p:nvPr>
            <p:custDataLst>
              <p:tags r:id="rId3"/>
            </p:custDataLst>
          </p:nvPr>
        </p:nvPicPr>
        <p:blipFill rotWithShape="1">
          <a:blip r:embed="rId4"/>
          <a:srcRect/>
          <a:stretch>
            <a:fillRect/>
          </a:stretch>
        </p:blipFill>
        <p:spPr>
          <a:xfrm>
            <a:off x="899160" y="1847215"/>
            <a:ext cx="7920990" cy="3163570"/>
          </a:xfrm>
          <a:custGeom>
            <a:avLst/>
            <a:gdLst/>
            <a:ahLst/>
            <a:cxnLst>
              <a:cxn ang="3">
                <a:pos x="hc" y="t"/>
              </a:cxn>
              <a:cxn ang="cd2">
                <a:pos x="l" y="vc"/>
              </a:cxn>
              <a:cxn ang="cd4">
                <a:pos x="hc" y="b"/>
              </a:cxn>
              <a:cxn ang="0">
                <a:pos x="r" y="vc"/>
              </a:cxn>
            </a:cxnLst>
            <a:rect l="l" t="t" r="r" b="b"/>
            <a:pathLst>
              <a:path w="11520" h="5280">
                <a:moveTo>
                  <a:pt x="0" y="0"/>
                </a:moveTo>
                <a:lnTo>
                  <a:pt x="11520" y="0"/>
                </a:lnTo>
                <a:lnTo>
                  <a:pt x="11520" y="5280"/>
                </a:lnTo>
                <a:lnTo>
                  <a:pt x="0" y="5280"/>
                </a:lnTo>
                <a:lnTo>
                  <a:pt x="0" y="0"/>
                </a:lnTo>
                <a:close/>
              </a:path>
            </a:pathLst>
          </a:custGeom>
          <a:ln w="38100">
            <a:solidFill>
              <a:srgbClr val="000000"/>
            </a:solidFill>
          </a:ln>
        </p:spPr>
      </p:pic>
      <p:sp>
        <p:nvSpPr>
          <p:cNvPr id="11" name="Title 6"/>
          <p:cNvSpPr txBox="1"/>
          <p:nvPr>
            <p:custDataLst>
              <p:tags r:id="rId5"/>
            </p:custDataLst>
          </p:nvPr>
        </p:nvSpPr>
        <p:spPr>
          <a:xfrm>
            <a:off x="728643" y="5539994"/>
            <a:ext cx="7686713" cy="607221"/>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sz="1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方兴东等.全球互联网 50年:发展阶段与演进逻辑.[J]新闻记者.2019,473（7）：4-25</a:t>
            </a:r>
            <a:endParaRPr lang="zh-CN" sz="1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algn="l" fontAlgn="auto">
              <a:lnSpc>
                <a:spcPct val="100000"/>
              </a:lnSpc>
              <a:spcBef>
                <a:spcPts val="0"/>
              </a:spcBef>
              <a:spcAft>
                <a:spcPts val="800"/>
              </a:spcAft>
              <a:buSzPct val="100000"/>
              <a:buNone/>
            </a:pPr>
            <a:endParaRPr lang="zh-CN" sz="1400" spc="16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076190" y="1279525"/>
            <a:ext cx="4824095" cy="368300"/>
          </a:xfrm>
          <a:prstGeom prst="rect">
            <a:avLst/>
          </a:prstGeom>
          <a:noFill/>
          <a:ln w="9525">
            <a:noFill/>
          </a:ln>
        </p:spPr>
        <p:txBody>
          <a:bodyPr wrap="square">
            <a:spAutoFit/>
          </a:bodyPr>
          <a:p>
            <a:pPr indent="0"/>
            <a:r>
              <a:rPr lang="en-US" sz="1200" b="0">
                <a:solidFill>
                  <a:srgbClr val="231F20"/>
                </a:solidFill>
                <a:latin typeface="宋体" panose="02010600030101010101" pitchFamily="2" charset="-122"/>
                <a:ea typeface="宋体" panose="02010600030101010101" pitchFamily="2" charset="-122"/>
              </a:rPr>
              <a:t> </a:t>
            </a:r>
            <a:r>
              <a:rPr lang="zh-CN" sz="1800" b="1">
                <a:solidFill>
                  <a:srgbClr val="231F20"/>
                </a:solidFill>
                <a:ea typeface="宋体" panose="02010600030101010101" pitchFamily="2" charset="-122"/>
              </a:rPr>
              <a:t>美国 FAANG </a:t>
            </a:r>
            <a:r>
              <a:rPr lang="en-US" altLang="zh-CN" sz="1800" b="1">
                <a:solidFill>
                  <a:srgbClr val="231F20"/>
                </a:solidFill>
                <a:ea typeface="宋体" panose="02010600030101010101" pitchFamily="2" charset="-122"/>
              </a:rPr>
              <a:t>VS</a:t>
            </a:r>
            <a:r>
              <a:rPr lang="zh-CN" sz="1800" b="1">
                <a:solidFill>
                  <a:srgbClr val="231F20"/>
                </a:solidFill>
                <a:ea typeface="宋体" panose="02010600030101010101" pitchFamily="2" charset="-122"/>
              </a:rPr>
              <a:t>中国 BAT </a:t>
            </a:r>
            <a:endParaRPr lang="zh-CN" altLang="en-US" sz="1800" b="1">
              <a:solidFill>
                <a:srgbClr val="231F20"/>
              </a:solidFill>
              <a:ea typeface="宋体" panose="02010600030101010101" pitchFamily="2" charset="-122"/>
            </a:endParaRPr>
          </a:p>
        </p:txBody>
      </p:sp>
    </p:spTree>
    <p:custDataLst>
      <p:tags r:id="rId6"/>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611505" y="1556385"/>
          <a:ext cx="7750175" cy="5006340"/>
        </p:xfrm>
        <a:graphic>
          <a:graphicData uri="http://schemas.openxmlformats.org/drawingml/2006/table">
            <a:tbl>
              <a:tblPr firstRow="1" bandRow="1">
                <a:tableStyleId>{5940675A-B579-460E-94D1-54222C63F5DA}</a:tableStyleId>
              </a:tblPr>
              <a:tblGrid>
                <a:gridCol w="1524635"/>
                <a:gridCol w="6225540"/>
              </a:tblGrid>
              <a:tr h="487680">
                <a:tc>
                  <a:txBody>
                    <a:bodyPr/>
                    <a:p>
                      <a:pPr indent="0">
                        <a:buNone/>
                      </a:pPr>
                      <a:r>
                        <a:rPr lang="en-US" sz="1050" b="0">
                          <a:solidFill>
                            <a:srgbClr val="231F20"/>
                          </a:solidFill>
                          <a:latin typeface="方正细黑一_GBK" charset="0"/>
                          <a:cs typeface="方正细黑一_GBK" charset="0"/>
                        </a:rPr>
                        <a:t>2010</a:t>
                      </a:r>
                      <a:endParaRPr lang="en-US" altLang="en-US" sz="1050" b="0">
                        <a:solidFill>
                          <a:srgbClr val="231F20"/>
                        </a:solidFill>
                        <a:latin typeface="方正细黑一_GBK" charset="0"/>
                        <a:ea typeface="方正细黑一_GBK" charset="0"/>
                        <a:cs typeface="方正细黑一_GBK" charset="0"/>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谷歌宣布，不愿再审查中国内地 Google.cn 上的搜索结果，考虑关闭谷歌中国办事处，影响深远的谷歌退出中国事件就此拉开帷幕。</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680">
                <a:tc>
                  <a:txBody>
                    <a:bodyPr/>
                    <a:p>
                      <a:pPr indent="0">
                        <a:buNone/>
                      </a:pPr>
                      <a:r>
                        <a:rPr lang="en-US" sz="1050" b="0">
                          <a:solidFill>
                            <a:srgbClr val="231F20"/>
                          </a:solidFill>
                          <a:latin typeface="方正细黑一_GBK" charset="0"/>
                          <a:cs typeface="方正细黑一_GBK" charset="0"/>
                        </a:rPr>
                        <a:t> </a:t>
                      </a:r>
                      <a:endParaRPr lang="en-US" altLang="en-US" sz="1050" b="0">
                        <a:solidFill>
                          <a:srgbClr val="231F20"/>
                        </a:solidFill>
                        <a:latin typeface="方正细黑一_GBK" charset="0"/>
                        <a:ea typeface="方正细黑一_GBK" charset="0"/>
                        <a:cs typeface="方正细黑一_GBK" charset="0"/>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希拉里在华盛顿的新闻博物馆发表 45 分 钟的“网络自由”外交政策演讲，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24205">
                <a:tc>
                  <a:txBody>
                    <a:bodyPr/>
                    <a:p>
                      <a:pPr indent="0">
                        <a:buNone/>
                      </a:pPr>
                      <a:r>
                        <a:rPr lang="en-US" sz="1050" b="0">
                          <a:solidFill>
                            <a:srgbClr val="231F20"/>
                          </a:solidFill>
                          <a:latin typeface="方正细黑一_GBK" charset="0"/>
                          <a:cs typeface="方正细黑一_GBK" charset="0"/>
                        </a:rPr>
                        <a:t>埃及，突尼斯政变</a:t>
                      </a:r>
                      <a:endParaRPr lang="en-US" altLang="en-US" sz="1050" b="0">
                        <a:solidFill>
                          <a:srgbClr val="231F20"/>
                        </a:solidFill>
                        <a:latin typeface="方正细黑一_GBK" charset="0"/>
                        <a:ea typeface="方正细黑一_GBK" charset="0"/>
                        <a:cs typeface="方正细黑一_GBK" charset="0"/>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她呼吁世界各国与美国一起接受相互联网自由的理念 , 重申网络表达自由、集会自由和结社自由。 然而，把社交类网络作为外交“鼓风机”，是美国政府推出的一种更隐蔽、更具威胁的形式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1980">
                <a:tc>
                  <a:txBody>
                    <a:bodyPr/>
                    <a:p>
                      <a:pPr indent="0">
                        <a:buNone/>
                      </a:pPr>
                      <a:r>
                        <a:rPr lang="en-US" sz="1050" b="0">
                          <a:solidFill>
                            <a:srgbClr val="231F20"/>
                          </a:solidFill>
                          <a:latin typeface="方正细黑一_GBK" charset="0"/>
                          <a:cs typeface="方正细黑一_GBK" charset="0"/>
                        </a:rPr>
                        <a:t>2011 年 5 月 16 日</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美国白宫、国务院、司法部、商务部、国土安全局、国防部六大联邦政府核心部门，共同发布《网络空间国际 战略》报告。奥巴马将该报告定义为“美国第一 次针对网络空间制订的全盘计划”，标志着美国网络空间全球战略正式形成，并进入全面实施阶段。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50" b="0">
                          <a:solidFill>
                            <a:srgbClr val="231F20"/>
                          </a:solidFill>
                          <a:latin typeface="方正细黑一_GBK" charset="0"/>
                          <a:cs typeface="方正细黑一_GBK" charset="0"/>
                        </a:rPr>
                        <a:t>2012 年 6 月 1 日</a:t>
                      </a: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美国联手以色列的“震网”病毒攻击伊朗核设施，代号“奥运会计划”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785">
                <a:tc>
                  <a:txBody>
                    <a:bodyPr/>
                    <a:p>
                      <a:pPr indent="0">
                        <a:buNone/>
                      </a:pPr>
                      <a:r>
                        <a:rPr lang="en-US" sz="1050" b="0">
                          <a:solidFill>
                            <a:srgbClr val="231F20"/>
                          </a:solidFill>
                          <a:latin typeface="方正细黑一_GBK" charset="0"/>
                          <a:cs typeface="方正细黑一_GBK" charset="0"/>
                        </a:rPr>
                        <a:t>2012 年 6 月 6 日</a:t>
                      </a: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国际互联网协会举行了世界 IPv6（Internet Protocol Version 6, 互联网协 议第 6 版的缩写）启动纪念日。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8150">
                <a:tc>
                  <a:txBody>
                    <a:bodyPr/>
                    <a:p>
                      <a:pPr indent="0">
                        <a:buNone/>
                      </a:pPr>
                      <a:r>
                        <a:rPr lang="en-US" sz="1050" b="0">
                          <a:solidFill>
                            <a:srgbClr val="231F20"/>
                          </a:solidFill>
                          <a:latin typeface="方正细黑一_GBK" charset="0"/>
                          <a:cs typeface="方正细黑一_GBK" charset="0"/>
                        </a:rPr>
                        <a:t>2012 年 5 月 18 日</a:t>
                      </a: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Facebook 正式登陆纳斯达克，开盘价市值达到 1152 亿美元，成为 历史上规模最大一宗科技公司 IPO。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a:txBody>
                    <a:bodyPr/>
                    <a:p>
                      <a:pPr indent="0">
                        <a:buNone/>
                      </a:pPr>
                      <a:r>
                        <a:rPr lang="en-US" sz="1050" b="0">
                          <a:solidFill>
                            <a:srgbClr val="231F20"/>
                          </a:solidFill>
                          <a:latin typeface="方正细黑一_GBK" charset="0"/>
                          <a:cs typeface="方正细黑一_GBK" charset="0"/>
                        </a:rPr>
                        <a:t>2013 年 6 月</a:t>
                      </a: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斯诺登事件爆发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a:txBody>
                    <a:bodyPr/>
                    <a:p>
                      <a:pPr indent="0">
                        <a:buNone/>
                      </a:pP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2013年</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美国指控中国军人网络间谍</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5595">
                <a:tc>
                  <a:txBody>
                    <a:bodyPr/>
                    <a:p>
                      <a:pPr indent="0">
                        <a:buNone/>
                      </a:pPr>
                      <a:r>
                        <a:rPr lang="en-US" sz="1050" b="0">
                          <a:solidFill>
                            <a:srgbClr val="231F20"/>
                          </a:solidFill>
                          <a:latin typeface="方正细黑一_GBK" charset="0"/>
                          <a:cs typeface="方正细黑一_GBK" charset="0"/>
                        </a:rPr>
                        <a:t>2014 年 11 月 19 日至 21 日</a:t>
                      </a:r>
                      <a:r>
                        <a:rPr lang="en-US" sz="1400" b="0">
                          <a:solidFill>
                            <a:srgbClr val="231F20"/>
                          </a:solidFill>
                          <a:latin typeface="宋体" panose="02010600030101010101" pitchFamily="2" charset="-122"/>
                          <a:ea typeface="宋体" panose="02010600030101010101" pitchFamily="2" charset="-122"/>
                          <a:cs typeface="宋体" panose="02010600030101010101" pitchFamily="2" charset="-122"/>
                        </a:rPr>
                        <a:t> </a:t>
                      </a:r>
                      <a:endParaRPr lang="en-US" altLang="en-US" sz="14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600" b="0">
                          <a:solidFill>
                            <a:srgbClr val="231F20"/>
                          </a:solidFill>
                          <a:latin typeface="宋体" panose="02010600030101010101" pitchFamily="2" charset="-122"/>
                          <a:ea typeface="宋体" panose="02010600030101010101" pitchFamily="2" charset="-122"/>
                          <a:cs typeface="宋体" panose="02010600030101010101" pitchFamily="2" charset="-122"/>
                        </a:rPr>
                        <a:t>首届世界互联网大会在乌镇举办 </a:t>
                      </a:r>
                      <a:endParaRPr lang="en-US" sz="1600" b="0">
                        <a:solidFill>
                          <a:srgbClr val="231F2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7" name="文本框 2"/>
          <p:cNvSpPr txBox="1"/>
          <p:nvPr/>
        </p:nvSpPr>
        <p:spPr>
          <a:xfrm>
            <a:off x="1764030" y="332105"/>
            <a:ext cx="5739765" cy="614045"/>
          </a:xfrm>
          <a:prstGeom prst="rect">
            <a:avLst/>
          </a:prstGeom>
          <a:noFill/>
        </p:spPr>
        <p:txBody>
          <a:bodyPr wrap="square" rtlCol="0">
            <a:spAutoFit/>
          </a:bodyPr>
          <a:p>
            <a:pPr algn="ctr"/>
            <a:r>
              <a:rPr lang="en-US" altLang="zh-CN" sz="2100" b="1" dirty="0">
                <a:solidFill>
                  <a:srgbClr val="005DA2"/>
                </a:solidFill>
                <a:latin typeface="微软雅黑" panose="020B0503020204020204" pitchFamily="34" charset="-122"/>
                <a:ea typeface="微软雅黑" panose="020B0503020204020204" pitchFamily="34" charset="-122"/>
              </a:rPr>
              <a:t> </a:t>
            </a:r>
            <a:r>
              <a:rPr lang="zh-CN" sz="3400" b="1" spc="180" dirty="0">
                <a:solidFill>
                  <a:srgbClr val="C00000"/>
                </a:solidFill>
                <a:latin typeface="微软雅黑" panose="020B0503020204020204" pitchFamily="34" charset="-122"/>
                <a:ea typeface="微软雅黑" panose="020B0503020204020204" pitchFamily="34" charset="-122"/>
              </a:rPr>
              <a:t>中美网络空间博弈梳理</a:t>
            </a:r>
            <a:endParaRPr lang="zh-CN" altLang="en-US" sz="3400" b="1" spc="18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p:nvPr>
            <p:ph idx="1"/>
            <p:custDataLst>
              <p:tags r:id="rId1"/>
            </p:custDataLst>
          </p:nvPr>
        </p:nvGraphicFramePr>
        <p:xfrm>
          <a:off x="755710" y="1484665"/>
          <a:ext cx="7772400" cy="4394200"/>
        </p:xfrm>
        <a:graphic>
          <a:graphicData uri="http://schemas.openxmlformats.org/drawingml/2006/table">
            <a:tbl>
              <a:tblPr firstRow="1" bandRow="1">
                <a:tableStyleId>{5940675A-B579-460E-94D1-54222C63F5DA}</a:tableStyleId>
              </a:tblPr>
              <a:tblGrid>
                <a:gridCol w="1501140"/>
                <a:gridCol w="6271260"/>
              </a:tblGrid>
              <a:tr h="497205">
                <a:tc>
                  <a:txBody>
                    <a:bodyPr/>
                    <a:p>
                      <a:pPr indent="0">
                        <a:buNone/>
                      </a:pPr>
                      <a:r>
                        <a:rPr lang="en-US" sz="1200" b="0">
                          <a:solidFill>
                            <a:srgbClr val="FFFFFF"/>
                          </a:solidFill>
                          <a:latin typeface="方正细黑一_GBK" charset="0"/>
                          <a:cs typeface="方正细黑一_GBK" charset="0"/>
                        </a:rPr>
                        <a:t>2016 年 10 月 1 日</a:t>
                      </a:r>
                      <a:r>
                        <a:rPr lang="en-US" sz="1600" b="0">
                          <a:solidFill>
                            <a:srgbClr val="FFFFFF"/>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404040"/>
                    </a:solidFill>
                  </a:tcPr>
                </a:tc>
                <a:tc>
                  <a:txBody>
                    <a:bodyPr/>
                    <a:p>
                      <a:pPr algn="l">
                        <a:buClrTx/>
                        <a:buSzTx/>
                        <a:buFontTx/>
                        <a:buNone/>
                      </a:pPr>
                      <a:r>
                        <a:rPr lang="en-US" sz="1400" b="0">
                          <a:solidFill>
                            <a:srgbClr val="FFFFFF"/>
                          </a:solidFill>
                          <a:latin typeface="宋体" panose="02010600030101010101" pitchFamily="2" charset="-122"/>
                          <a:ea typeface="宋体" panose="02010600030101010101" pitchFamily="2" charset="-122"/>
                          <a:cs typeface="宋体" panose="02010600030101010101" pitchFamily="2" charset="-122"/>
                        </a:rPr>
                        <a:t>美国商务部下属机构国家电信和信息局将互联网域名管 理权正式移交给互联网名称与数字地址分配机构 （ICANN），从而结束美国政府对互联网核心资源近 20 年的单边垄断，推动了互联网资源治理的民主化进程。</a:t>
                      </a:r>
                      <a:endParaRPr lang="en-US" sz="1400" b="0">
                        <a:solidFill>
                          <a:srgbClr val="FFFFFF"/>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E34D4D"/>
                    </a:solidFill>
                  </a:tcPr>
                </a:tc>
              </a:tr>
              <a:tr h="383540">
                <a:tc>
                  <a:txBody>
                    <a:bodyPr/>
                    <a:p>
                      <a:pPr indent="0">
                        <a:buNone/>
                      </a:pPr>
                      <a:r>
                        <a:rPr lang="en-US" sz="1200" b="0">
                          <a:solidFill>
                            <a:srgbClr val="404040"/>
                          </a:solidFill>
                          <a:latin typeface="方正细黑一_GBK" charset="0"/>
                          <a:cs typeface="方正细黑一_GBK" charset="0"/>
                        </a:rPr>
                        <a:t>2017 年 5 月 12 日</a:t>
                      </a: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FFFFF"/>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“想哭WannaCry）”勒索病毒爆发，袭击全球 150 多个国家和地区</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FFFFF"/>
                    </a:solidFill>
                  </a:tcPr>
                </a:tc>
              </a:tr>
              <a:tr h="330200">
                <a:tc>
                  <a:txBody>
                    <a:bodyPr/>
                    <a:p>
                      <a:pPr indent="0">
                        <a:buNone/>
                      </a:pPr>
                      <a:r>
                        <a:rPr lang="en-US" sz="1200" b="0">
                          <a:solidFill>
                            <a:srgbClr val="404040"/>
                          </a:solidFill>
                          <a:latin typeface="方正细黑一_GBK" charset="0"/>
                          <a:cs typeface="方正细黑一_GBK" charset="0"/>
                        </a:rPr>
                        <a:t>2016年11月9日</a:t>
                      </a: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2F2F2"/>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“标志着世界政治的新纪元”，有人将特朗普的胜选总结为充分利用社交网络，是互联网传播的胜利。</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2F2F2"/>
                    </a:solidFill>
                  </a:tcPr>
                </a:tc>
              </a:tr>
              <a:tr h="184150">
                <a:tc>
                  <a:txBody>
                    <a:bodyPr/>
                    <a:p>
                      <a:pPr indent="0">
                        <a:buNone/>
                      </a:pP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2016年</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FFFFF"/>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Facebook 数据“泄密门事件”，剑桥事件</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FFFFF"/>
                    </a:solidFill>
                  </a:tcPr>
                </a:tc>
              </a:tr>
              <a:tr h="497205">
                <a:tc>
                  <a:txBody>
                    <a:bodyPr/>
                    <a:p>
                      <a:pPr indent="0">
                        <a:buNone/>
                      </a:pPr>
                      <a:r>
                        <a:rPr lang="en-US" sz="1200" b="0">
                          <a:solidFill>
                            <a:srgbClr val="404040"/>
                          </a:solidFill>
                          <a:latin typeface="方正细黑一_GBK" charset="0"/>
                          <a:cs typeface="方正细黑一_GBK" charset="0"/>
                        </a:rPr>
                        <a:t>2018 年 5 月 25 日</a:t>
                      </a: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2F2F2"/>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欧盟出台的《通用数据保护条例》（GDPR），第一次确立了网民的网络主权，堪称全球网民的《独立宣言》GDPR 也使得欧洲 重新回到了全球网络空间的舞台中央。</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2F2F2"/>
                    </a:solidFill>
                  </a:tcPr>
                </a:tc>
              </a:tr>
              <a:tr h="331470">
                <a:tc>
                  <a:txBody>
                    <a:bodyPr/>
                    <a:p>
                      <a:pPr indent="0">
                        <a:buNone/>
                      </a:pPr>
                      <a:r>
                        <a:rPr lang="en-US" sz="1200" b="0">
                          <a:solidFill>
                            <a:srgbClr val="404040"/>
                          </a:solidFill>
                          <a:latin typeface="方正细黑一_GBK" charset="0"/>
                          <a:cs typeface="方正细黑一_GBK" charset="0"/>
                        </a:rPr>
                        <a:t>2018 年 12 月 1 日</a:t>
                      </a:r>
                      <a:r>
                        <a:rPr lang="en-US" sz="1600" b="0">
                          <a:solidFill>
                            <a:srgbClr val="404040"/>
                          </a:solidFill>
                          <a:latin typeface="宋体" panose="02010600030101010101" pitchFamily="2" charset="-122"/>
                          <a:ea typeface="宋体" panose="02010600030101010101" pitchFamily="2" charset="-122"/>
                          <a:cs typeface="宋体" panose="02010600030101010101" pitchFamily="2" charset="-122"/>
                        </a:rPr>
                        <a:t> </a:t>
                      </a:r>
                      <a:endParaRPr lang="en-US" altLang="en-US" sz="16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FFFFF"/>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加拿大温哥华拘捕孟晚舟，中美高科技博弈迅速 进入白热化，美国在全球狙击华为 5G 也全面展开。 </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FFFFF"/>
                    </a:solidFill>
                  </a:tcPr>
                </a:tc>
              </a:tr>
              <a:tr h="496570">
                <a:tc>
                  <a:txBody>
                    <a:bodyPr/>
                    <a:p>
                      <a:pPr indent="0">
                        <a:buNone/>
                      </a:pPr>
                      <a:r>
                        <a:rPr lang="en-US" sz="1200" b="0">
                          <a:solidFill>
                            <a:srgbClr val="404040"/>
                          </a:solidFill>
                          <a:latin typeface="方正细黑一_GBK" charset="0"/>
                          <a:cs typeface="方正细黑一_GBK" charset="0"/>
                        </a:rPr>
                        <a:t>2019 年 5 月 3 日</a:t>
                      </a:r>
                      <a:endParaRPr lang="en-US" altLang="en-US" sz="1200" b="0">
                        <a:solidFill>
                          <a:srgbClr val="404040"/>
                        </a:solidFill>
                        <a:latin typeface="方正细黑一_GBK" charset="0"/>
                        <a:ea typeface="宋体" panose="02010600030101010101" pitchFamily="2" charset="-122"/>
                        <a:cs typeface="方正细黑一_GBK" charset="0"/>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2F2F2"/>
                    </a:solidFill>
                  </a:tcPr>
                </a:tc>
                <a:tc>
                  <a:txBody>
                    <a:bodyPr/>
                    <a:p>
                      <a:pPr algn="l">
                        <a:buClrTx/>
                        <a:buSzTx/>
                        <a:buFontTx/>
                        <a:buNone/>
                      </a:pPr>
                      <a:r>
                        <a:rPr 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来自 32 个欧美国家的网络安全官员在布拉格提出来新的5G 安全标准，包括供应商所在国的法律环境、治理模式、有无安全合作协议都在考虑范围之内。将 5G 原本单纯的技术和产业问题，加入了浓厚的政治和意识形态色彩。</a:t>
                      </a:r>
                      <a:endParaRPr 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2F2F2"/>
                    </a:solidFill>
                  </a:tcPr>
                </a:tc>
              </a:tr>
              <a:tr h="496570">
                <a:tc>
                  <a:txBody>
                    <a:bodyPr/>
                    <a:p>
                      <a:pPr indent="0">
                        <a:buNone/>
                      </a:pPr>
                      <a:r>
                        <a:rPr lang="en-US" altLang="en-US" sz="1200" b="0">
                          <a:solidFill>
                            <a:srgbClr val="404040"/>
                          </a:solidFill>
                          <a:latin typeface="方正细黑一_GBK" charset="0"/>
                          <a:ea typeface="宋体" panose="02010600030101010101" pitchFamily="2" charset="-122"/>
                          <a:cs typeface="方正细黑一_GBK" charset="0"/>
                        </a:rPr>
                        <a:t>2020</a:t>
                      </a:r>
                      <a:r>
                        <a:rPr lang="zh-CN" altLang="en-US" sz="1200" b="0">
                          <a:solidFill>
                            <a:srgbClr val="404040"/>
                          </a:solidFill>
                          <a:latin typeface="方正细黑一_GBK" charset="0"/>
                          <a:ea typeface="宋体" panose="02010600030101010101" pitchFamily="2" charset="-122"/>
                          <a:cs typeface="方正细黑一_GBK" charset="0"/>
                        </a:rPr>
                        <a:t>年</a:t>
                      </a:r>
                      <a:endParaRPr lang="zh-CN" altLang="en-US" sz="1200" b="0">
                        <a:solidFill>
                          <a:srgbClr val="404040"/>
                        </a:solidFill>
                        <a:latin typeface="方正细黑一_GBK" charset="0"/>
                        <a:ea typeface="宋体" panose="02010600030101010101" pitchFamily="2" charset="-122"/>
                        <a:cs typeface="方正细黑一_GBK" charset="0"/>
                      </a:endParaRPr>
                    </a:p>
                  </a:txBody>
                  <a:tcPr marL="51435" marR="51435" marT="0" marB="0" vert="horz" anchor="t">
                    <a:lnL>
                      <a:noFill/>
                    </a:lnL>
                    <a:lnR w="19050">
                      <a:solidFill>
                        <a:srgbClr val="FFFFFF"/>
                      </a:solidFill>
                      <a:prstDash val="solid"/>
                    </a:lnR>
                    <a:lnT>
                      <a:noFill/>
                    </a:lnT>
                    <a:lnB>
                      <a:noFill/>
                    </a:lnB>
                    <a:lnTlToBr>
                      <a:noFill/>
                    </a:lnTlToBr>
                    <a:lnBlToTr>
                      <a:noFill/>
                    </a:lnBlToTr>
                    <a:solidFill>
                      <a:srgbClr val="FFFFFF"/>
                    </a:solidFill>
                  </a:tcPr>
                </a:tc>
                <a:tc>
                  <a:txBody>
                    <a:bodyPr/>
                    <a:p>
                      <a:pPr algn="l">
                        <a:buClrTx/>
                        <a:buSzTx/>
                        <a:buFontTx/>
                        <a:buNone/>
                      </a:pPr>
                      <a:r>
                        <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联合盟友，对华为、中兴进行打压；实施清洁网络计划；长臂管辖的</a:t>
                      </a:r>
                      <a:r>
                        <a:rPr lang="en-US" altLang="zh-CN" sz="1400" b="0">
                          <a:solidFill>
                            <a:srgbClr val="404040"/>
                          </a:solidFill>
                          <a:latin typeface="宋体" panose="02010600030101010101" pitchFamily="2" charset="-122"/>
                          <a:ea typeface="宋体" panose="02010600030101010101" pitchFamily="2" charset="-122"/>
                          <a:cs typeface="宋体" panose="02010600030101010101" pitchFamily="2" charset="-122"/>
                        </a:rPr>
                        <a:t>CLOUD</a:t>
                      </a:r>
                      <a:r>
                        <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法案等；对华开展污名化</a:t>
                      </a:r>
                      <a:endPar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a:noFill/>
                    </a:lnB>
                    <a:lnTlToBr>
                      <a:noFill/>
                    </a:lnTlToBr>
                    <a:lnBlToTr>
                      <a:noFill/>
                    </a:lnBlToTr>
                    <a:solidFill>
                      <a:srgbClr val="FFFFFF"/>
                    </a:solidFill>
                  </a:tcPr>
                </a:tc>
              </a:tr>
              <a:tr h="496570">
                <a:tc>
                  <a:txBody>
                    <a:bodyPr/>
                    <a:p>
                      <a:pPr indent="0">
                        <a:buNone/>
                      </a:pPr>
                      <a:r>
                        <a:rPr lang="en-US" altLang="zh-CN" sz="1200" b="0">
                          <a:solidFill>
                            <a:srgbClr val="404040"/>
                          </a:solidFill>
                          <a:latin typeface="方正细黑一_GBK" charset="0"/>
                          <a:ea typeface="宋体" panose="02010600030101010101" pitchFamily="2" charset="-122"/>
                          <a:cs typeface="方正细黑一_GBK" charset="0"/>
                        </a:rPr>
                        <a:t>2021</a:t>
                      </a:r>
                      <a:r>
                        <a:rPr lang="zh-CN" altLang="en-US" sz="1200" b="0">
                          <a:solidFill>
                            <a:srgbClr val="404040"/>
                          </a:solidFill>
                          <a:latin typeface="方正细黑一_GBK" charset="0"/>
                          <a:ea typeface="宋体" panose="02010600030101010101" pitchFamily="2" charset="-122"/>
                          <a:cs typeface="方正细黑一_GBK" charset="0"/>
                        </a:rPr>
                        <a:t>年</a:t>
                      </a:r>
                      <a:endParaRPr lang="zh-CN" altLang="en-US" sz="1200" b="0">
                        <a:solidFill>
                          <a:srgbClr val="404040"/>
                        </a:solidFill>
                        <a:latin typeface="方正细黑一_GBK" charset="0"/>
                        <a:ea typeface="宋体" panose="02010600030101010101" pitchFamily="2" charset="-122"/>
                        <a:cs typeface="方正细黑一_GBK" charset="0"/>
                      </a:endParaRPr>
                    </a:p>
                  </a:txBody>
                  <a:tcPr marL="51435" marR="51435" marT="0" marB="0" vert="horz" anchor="t">
                    <a:lnL>
                      <a:noFill/>
                    </a:lnL>
                    <a:lnR w="19050">
                      <a:solidFill>
                        <a:srgbClr val="FFFFFF"/>
                      </a:solidFill>
                      <a:prstDash val="solid"/>
                    </a:lnR>
                    <a:lnT>
                      <a:noFill/>
                    </a:lnT>
                    <a:lnB w="19050">
                      <a:solidFill>
                        <a:srgbClr val="E34D4D"/>
                      </a:solidFill>
                      <a:prstDash val="solid"/>
                    </a:lnB>
                    <a:lnTlToBr>
                      <a:noFill/>
                    </a:lnTlToBr>
                    <a:lnBlToTr>
                      <a:noFill/>
                    </a:lnBlToTr>
                    <a:solidFill>
                      <a:srgbClr val="F2F2F2"/>
                    </a:solidFill>
                  </a:tcPr>
                </a:tc>
                <a:tc>
                  <a:txBody>
                    <a:bodyPr/>
                    <a:p>
                      <a:pPr algn="l">
                        <a:buClrTx/>
                        <a:buSzTx/>
                        <a:buFontTx/>
                        <a:buNone/>
                      </a:pPr>
                      <a:r>
                        <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丹麦爆欧洲政府被美情报部门窃听；美</a:t>
                      </a:r>
                      <a:r>
                        <a:rPr lang="en-US" altLang="zh-CN" sz="1400" b="0">
                          <a:solidFill>
                            <a:srgbClr val="404040"/>
                          </a:solidFill>
                          <a:latin typeface="宋体" panose="02010600030101010101" pitchFamily="2" charset="-122"/>
                          <a:ea typeface="宋体" panose="02010600030101010101" pitchFamily="2" charset="-122"/>
                          <a:cs typeface="宋体" panose="02010600030101010101" pitchFamily="2" charset="-122"/>
                        </a:rPr>
                        <a:t>PIPELINE</a:t>
                      </a:r>
                      <a:r>
                        <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rPr>
                        <a:t>公司被勒索；对华，联合盟友，捏造华网络攻击行为，新冠病毒政治化等；在产业链对华打压，全面脱钩等</a:t>
                      </a:r>
                      <a:endParaRPr lang="zh-CN" altLang="en-US" sz="1400" b="0">
                        <a:solidFill>
                          <a:srgbClr val="404040"/>
                        </a:solidFill>
                        <a:latin typeface="宋体" panose="02010600030101010101" pitchFamily="2" charset="-122"/>
                        <a:ea typeface="宋体" panose="02010600030101010101" pitchFamily="2" charset="-122"/>
                        <a:cs typeface="宋体" panose="02010600030101010101" pitchFamily="2" charset="-122"/>
                      </a:endParaRPr>
                    </a:p>
                  </a:txBody>
                  <a:tcPr marL="51435" marR="51435" marT="0" marB="0" vert="horz" anchor="t">
                    <a:lnL w="19050">
                      <a:solidFill>
                        <a:srgbClr val="FFFFFF"/>
                      </a:solidFill>
                      <a:prstDash val="solid"/>
                    </a:lnL>
                    <a:lnR>
                      <a:noFill/>
                    </a:lnR>
                    <a:lnT>
                      <a:noFill/>
                    </a:lnT>
                    <a:lnB w="19050">
                      <a:solidFill>
                        <a:srgbClr val="E34D4D"/>
                      </a:solidFill>
                      <a:prstDash val="solid"/>
                    </a:lnB>
                    <a:lnTlToBr>
                      <a:noFill/>
                    </a:lnTlToBr>
                    <a:lnBlToTr>
                      <a:noFill/>
                    </a:lnBlToTr>
                    <a:solidFill>
                      <a:srgbClr val="F2F2F2"/>
                    </a:solidFill>
                  </a:tcPr>
                </a:tc>
              </a:tr>
            </a:tbl>
          </a:graphicData>
        </a:graphic>
      </p:graphicFrame>
      <p:sp>
        <p:nvSpPr>
          <p:cNvPr id="2" name="文本框 2"/>
          <p:cNvSpPr txBox="1"/>
          <p:nvPr/>
        </p:nvSpPr>
        <p:spPr>
          <a:xfrm>
            <a:off x="1764030" y="332105"/>
            <a:ext cx="5739765" cy="1322070"/>
          </a:xfrm>
          <a:prstGeom prst="rect">
            <a:avLst/>
          </a:prstGeom>
          <a:noFill/>
        </p:spPr>
        <p:txBody>
          <a:bodyPr wrap="square" rtlCol="0">
            <a:spAutoFit/>
          </a:bodyPr>
          <a:p>
            <a:pPr algn="ctr"/>
            <a:r>
              <a:rPr lang="en-US" altLang="zh-CN" sz="2100" b="1" dirty="0">
                <a:solidFill>
                  <a:srgbClr val="005DA2"/>
                </a:solidFill>
                <a:latin typeface="微软雅黑" panose="020B0503020204020204" pitchFamily="34" charset="-122"/>
                <a:ea typeface="微软雅黑" panose="020B0503020204020204" pitchFamily="34" charset="-122"/>
              </a:rPr>
              <a:t> </a:t>
            </a:r>
            <a:r>
              <a:rPr lang="zh-CN" sz="4000" b="1" spc="180" dirty="0">
                <a:solidFill>
                  <a:srgbClr val="C00000"/>
                </a:solidFill>
                <a:latin typeface="微软雅黑" panose="020B0503020204020204" pitchFamily="34" charset="-122"/>
                <a:ea typeface="微软雅黑" panose="020B0503020204020204" pitchFamily="34" charset="-122"/>
                <a:sym typeface="+mn-ea"/>
              </a:rPr>
              <a:t>中美网络空间博弈梳理</a:t>
            </a:r>
            <a:endParaRPr lang="zh-CN" altLang="en-US" sz="4000" b="1" spc="180" dirty="0">
              <a:solidFill>
                <a:srgbClr val="C00000"/>
              </a:solidFill>
              <a:latin typeface="微软雅黑" panose="020B0503020204020204" pitchFamily="34" charset="-122"/>
              <a:ea typeface="微软雅黑" panose="020B0503020204020204" pitchFamily="34" charset="-122"/>
            </a:endParaRPr>
          </a:p>
          <a:p>
            <a:pPr algn="ctr"/>
            <a:endParaRPr lang="zh-CN" altLang="en-US" sz="4000" b="1" spc="24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6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7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9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2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2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2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32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4.xml><?xml version="1.0" encoding="utf-8"?>
<p:tagLst xmlns:p="http://schemas.openxmlformats.org/presentationml/2006/main">
  <p:tag name="KSO_WM_TEMPLATE_THUMBS_INDEX" val="1、4、7、9、12、13、16、17、19、22、27、30、31"/>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322"/>
  <p:tag name="KSO_WM_TEMPLATE_MASTER_TYPE" val="1"/>
</p:tagLst>
</file>

<file path=ppt/tags/tag23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2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241.xml><?xml version="1.0" encoding="utf-8"?>
<p:tagLst xmlns:p="http://schemas.openxmlformats.org/presentationml/2006/main">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00000000000001},&quot;normalSize&quot;:{&quot;size1&quot;:32.5},&quot;subLayout&quot;:[{&quot;id&quot;:&quot;2021-04-01T15:44:13&quot;,&quot;margin&quot;:{&quot;bottom&quot;:8.0430002212524414,&quot;left&quot;:1.9049999713897705,&quot;right&quot;:0.019500002264976501,&quot;top&quot;:5.5029997825622559},&quot;type&quot;:0},{&quot;id&quot;:&quot;2021-04-01T15:44:13&quot;,&quot;margin&quot;:{&quot;bottom&quot;:1.6929999589920044,&quot;left&quot;:1.2502501010894775,&quot;right&quot;:1.2697499990463257,&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BK_DARK_LIGHT" val="2"/>
  <p:tag name="KSO_WM_SLIDE_BACKGROUND_TYPE" val="general"/>
  <p:tag name="KSO_WM_SLIDE_SUPPORT_FEATURE_TYPE" val="0"/>
  <p:tag name="KSO_WM_TEMPLATE_ASSEMBLE_XID" val="60656f654054ed1e2fb80950"/>
  <p:tag name="KSO_WM_TEMPLATE_ASSEMBLE_GROUPID" val="60656f654054ed1e2fb80950"/>
</p:tagLst>
</file>

<file path=ppt/tags/tag2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4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4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2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252.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25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5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26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26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263.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260_1*i*1"/>
  <p:tag name="KSO_WM_TEMPLATE_CATEGORY" val="diagram"/>
  <p:tag name="KSO_WM_TEMPLATE_INDEX" val="20213260"/>
  <p:tag name="KSO_WM_UNIT_LAYERLEVEL" val="1"/>
  <p:tag name="KSO_WM_TAG_VERSION" val="1.0"/>
  <p:tag name="KSO_WM_BEAUTIFY_FLAG" val="#wm#"/>
  <p:tag name="KSO_WM_UNIT_BLOCK" val="0"/>
  <p:tag name="KSO_WM_UNIT_SM_LIMIT_TYPE" val="0"/>
  <p:tag name="KSO_WM_UNIT_DEC_AREA_ID" val="326b15725c6e4b37addcf01a4a656b7b"/>
  <p:tag name="KSO_WM_UNIT_DECORATE_INFO" val="{&quot;DecorateInfoH&quot;:{&quot;IsAbs&quot;:true},&quot;DecorateInfoW&quot;:{&quot;IsAbs&quot;:true},&quot;DecorateInfoX&quot;:{&quot;IsAbs&quot;:true,&quot;Pos&quot;:1},&quot;DecorateInfoY&quot;:{&quot;IsAbs&quot;:true,&quot;Pos&quot;:0},&quot;ReferentInfo&quot;:{&quot;Id&quot;:&quot;2e8660359a0b49b5a6abbe617136ae51&quot;,&quot;X&quot;:{&quot;Pos&quot;:1},&quot;Y&quot;:{&quot;Pos&quot;:2}},&quot;whChangeMode&quot;:0}"/>
  <p:tag name="KSO_WM_CHIP_GROUPID" val="5f5ee1ca4d6848d78f644aed"/>
  <p:tag name="KSO_WM_CHIP_XID" val="5f69675f553136823a5e620c"/>
  <p:tag name="KSO_WM_UNIT_LINE_FORE_SCHEMECOLOR_INDEX_BRIGHTNESS" val="0"/>
  <p:tag name="KSO_WM_UNIT_LINE_FORE_SCHEMECOLOR_INDEX" val="13"/>
  <p:tag name="KSO_WM_UNIT_LINE_FILL_TYPE" val="2"/>
  <p:tag name="KSO_WM_TEMPLATE_ASSEMBLE_XID" val="60656ed84054ed1e2fb80083"/>
  <p:tag name="KSO_WM_TEMPLATE_ASSEMBLE_GROUPID" val="60656ed84054ed1e2fb80083"/>
</p:tagLst>
</file>

<file path=ppt/tags/tag265.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260_1*a*1"/>
  <p:tag name="KSO_WM_TEMPLATE_CATEGORY" val="diagram"/>
  <p:tag name="KSO_WM_TEMPLATE_INDEX" val="2021326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4c368da7f424e65bff79e1be5a2b37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bb2708f176db48949e7882407c9e59de"/>
  <p:tag name="KSO_WM_UNIT_TEXT_FILL_FORE_SCHEMECOLOR_INDEX_BRIGHTNESS" val="0"/>
  <p:tag name="KSO_WM_UNIT_TEXT_FILL_FORE_SCHEMECOLOR_INDEX" val="13"/>
  <p:tag name="KSO_WM_UNIT_TEXT_FILL_TYPE" val="1"/>
  <p:tag name="KSO_WM_TEMPLATE_ASSEMBLE_XID" val="60656ed84054ed1e2fb80083"/>
  <p:tag name="KSO_WM_TEMPLATE_ASSEMBLE_GROUPID" val="60656ed84054ed1e2fb80083"/>
</p:tagLst>
</file>

<file path=ppt/tags/tag266.xml><?xml version="1.0" encoding="utf-8"?>
<p:tagLst xmlns:p="http://schemas.openxmlformats.org/presentationml/2006/main">
  <p:tag name="KSO_WM_UNIT_VALUE" val="931*2030"/>
  <p:tag name="KSO_WM_UNIT_HIGHLIGHT" val="0"/>
  <p:tag name="KSO_WM_UNIT_COMPATIBLE" val="1"/>
  <p:tag name="KSO_WM_UNIT_DIAGRAM_ISNUMVISUAL" val="0"/>
  <p:tag name="KSO_WM_UNIT_DIAGRAM_ISREFERUNIT" val="0"/>
  <p:tag name="KSO_WM_UNIT_TYPE" val="d"/>
  <p:tag name="KSO_WM_UNIT_INDEX" val="1"/>
  <p:tag name="KSO_WM_UNIT_ID" val="diagram20213260_1*d*1"/>
  <p:tag name="KSO_WM_TEMPLATE_CATEGORY" val="diagram"/>
  <p:tag name="KSO_WM_TEMPLATE_INDEX" val="20213260"/>
  <p:tag name="KSO_WM_UNIT_LAYERLEVEL" val="1"/>
  <p:tag name="KSO_WM_TAG_VERSION" val="1.0"/>
  <p:tag name="KSO_WM_BEAUTIFY_FLAG" val="#wm#"/>
  <p:tag name="KSO_WM_CHIP_GROUPID" val="5e7310da9a230a26b9e88a19"/>
  <p:tag name="KSO_WM_CHIP_XID" val="5e7310da9a230a26b9e88a1a"/>
  <p:tag name="KSO_WM_UNIT_DEC_AREA_ID" val="2e8660359a0b49b5a6abbe617136ae5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f6b80ab8d1424db05d45b30a66b07b"/>
  <p:tag name="KSO_WM_UNIT_SUPPORT_UNIT_TYPE" val="[&quot;l&quot;,&quot;m&quot;,&quot;n&quot;,&quot;o&quot;,&quot;p&quot;,&quot;q&quot;,&quot;r&quot;,&quot;δ&quot;,&quot;ε&quot;,&quot;ζ&quot;,&quot;η&quot;,&quot;d&quot;,&quot;α&quot;,&quot;β&quot;,&quot;θ&quot;]"/>
  <p:tag name="KSO_WM_TEMPLATE_ASSEMBLE_XID" val="60656ed84054ed1e2fb80083"/>
  <p:tag name="KSO_WM_TEMPLATE_ASSEMBLE_GROUPID" val="60656ed84054ed1e2fb80083"/>
  <p:tag name="KSO_WM_UNIT_PICTURE_CLIP_FLAG" val="0"/>
</p:tagLst>
</file>

<file path=ppt/tags/tag26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60_1*f*1"/>
  <p:tag name="KSO_WM_TEMPLATE_CATEGORY" val="diagram"/>
  <p:tag name="KSO_WM_TEMPLATE_INDEX" val="20213260"/>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1852afdbe4404af4ab6e6d23668d7d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765755baa64e51b7e0c39844525769"/>
  <p:tag name="KSO_WM_UNIT_TEXT_FILL_FORE_SCHEMECOLOR_INDEX_BRIGHTNESS" val="0.25"/>
  <p:tag name="KSO_WM_UNIT_TEXT_FILL_FORE_SCHEMECOLOR_INDEX" val="13"/>
  <p:tag name="KSO_WM_UNIT_TEXT_FILL_TYPE" val="1"/>
  <p:tag name="KSO_WM_TEMPLATE_ASSEMBLE_XID" val="60656ed84054ed1e2fb80083"/>
  <p:tag name="KSO_WM_TEMPLATE_ASSEMBLE_GROUPID" val="60656ed84054ed1e2fb80083"/>
</p:tagLst>
</file>

<file path=ppt/tags/tag268.xml><?xml version="1.0" encoding="utf-8"?>
<p:tagLst xmlns:p="http://schemas.openxmlformats.org/presentationml/2006/main">
  <p:tag name="KSO_WM_SLIDE_ID" val="diagram2021326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3260"/>
  <p:tag name="KSO_WM_SLIDE_LAYOUT" val="a_d_f"/>
  <p:tag name="KSO_WM_SLIDE_LAYOUT_CNT" val="1_1_1"/>
  <p:tag name="KSO_WM_TEMPLATE_THUMBS_INDEX" val="1、4、7、12、13、14、15、16、17、18、20、24、25、28、33、36、40、43、44"/>
  <p:tag name="KSO_WM_SLIDE_SIZE" val="960*444"/>
  <p:tag name="KSO_WM_SLIDE_POSITION" val="0*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f553136823a5e620c"/>
  <p:tag name="KSO_WM_SLIDE_LAYOUT_INFO" val="{&quot;backgroundInfo&quot;:[{&quot;bottom&quot;:0,&quot;bottomAbs&quot;:false,&quot;left&quot;:0,&quot;leftAbs&quot;:false,&quot;right&quot;:0,&quot;rightAbs&quot;:false,&quot;top&quot;:0,&quot;topAbs&quot;:false,&quot;type&quot;:&quot;general&quot;}],&quot;id&quot;:&quot;2021-04-01T15:20:22&quot;,&quot;maxSize&quot;:{&quot;size1&quot;:29.999650173682582},&quot;minSize&quot;:{&quot;size1&quot;:18.999650173682582},&quot;normalSize&quot;:{&quot;size1&quot;:24.33279832183073},&quot;subLayout&quot;:[{&quot;id&quot;:&quot;2021-04-01T15:20:22&quot;,&quot;margin&quot;:{&quot;bottom&quot;:0.026000002399086952,&quot;left&quot;:1.2697499990463257,&quot;right&quot;:1.2697499990463257,&quot;top&quot;:1.6929999589920044},&quot;type&quot;:0},{&quot;id&quot;:&quot;2021-04-01T15:20:22&quot;,&quot;maxSize&quot;:{&quot;size1&quot;:69.999537677739283},&quot;minSize&quot;:{&quot;size1&quot;:50.799537677739281},&quot;normalSize&quot;:{&quot;size1&quot;:64.016442565800418},&quot;subLayout&quot;:[{&quot;id&quot;:&quot;2021-04-01T15:20:22&quot;,&quot;margin&quot;:{&quot;bottom&quot;:0.026000002399086952,&quot;left&quot;:1.2697499990463257,&quot;right&quot;:1.2697499990463257,&quot;top&quot;:0.60900002717971802},&quot;type&quot;:0},{&quot;id&quot;:&quot;2021-04-01T15:20:22&quot;,&quot;margin&quot;:{&quot;bottom&quot;:1.6929999589920044,&quot;left&quot;:1.2697499990463257,&quot;right&quot;:1.2697499990463257,&quot;top&quot;:1.2439998388290405},&quot;type&quot;:0}],&quot;type&quot;:0}],&quot;type&quot;:0}"/>
  <p:tag name="KSO_WM_SLIDE_BACKGROUND" val="[&quot;general&quot;]"/>
  <p:tag name="KSO_WM_SLIDE_RATIO" val="1.777778"/>
  <p:tag name="KSO_WM_CHIP_FILLPROP" val="[[{&quot;text_align&quot;:&quot;ct&quot;,&quot;text_direction&quot;:&quot;horizontal&quot;,&quot;support_big_font&quot;:false,&quot;fill_id&quot;:&quot;deca2c856a2c479fa3af2fcbe1e54fdb&quot;,&quot;fill_align&quot;:&quot;ct&quot;,&quot;chip_types&quot;:[&quot;header&quot;]},{&quot;text_align&quot;:&quot;lm&quot;,&quot;text_direction&quot;:&quot;horizontal&quot;,&quot;support_features&quot;:[&quot;collage&quot;,&quot;carousel&quot;],&quot;support_big_font&quot;:false,&quot;fill_id&quot;:&quot;841bd522af0d4af0ba09947cc92c0c6f&quot;,&quot;fill_align&quot;:&quot;cm&quot;,&quot;chip_types&quot;:[&quot;diagram&quot;,&quot;picture&quot;,&quot;chart&quot;,&quot;table&quot;,&quot;video&quot;]},{&quot;text_align&quot;:&quot;lm&quot;,&quot;text_direction&quot;:&quot;horizontal&quot;,&quot;support_big_font&quot;:false,&quot;fill_id&quot;:&quot;266c8afa1b1d4ad286999c33ab59c18d&quot;,&quot;fill_align&quot;:&quot;cm&quot;,&quot;chip_types&quot;:[&quot;text&quot;]}]]"/>
  <p:tag name="FIXED_XID_TMP" val="5f5ee1ca4d6848d78f644aed"/>
  <p:tag name="KSO_WM_CHIP_DECFILLPROP" val="[]"/>
  <p:tag name="KSO_WM_CHIP_GROUPID" val="5f5ee1ca4d6848d78f644aed"/>
  <p:tag name="KSO_WM_SLIDE_BK_DARK_LIGHT" val="2"/>
  <p:tag name="KSO_WM_SLIDE_BACKGROUND_TYPE" val="general"/>
  <p:tag name="KSO_WM_SLIDE_SUPPORT_FEATURE_TYPE" val="3"/>
  <p:tag name="KSO_WM_TEMPLATE_ASSEMBLE_XID" val="60656ed84054ed1e2fb80083"/>
  <p:tag name="KSO_WM_TEMPLATE_ASSEMBLE_GROUPID" val="60656ed84054ed1e2fb80083"/>
</p:tagLst>
</file>

<file path=ppt/tags/tag269.xml><?xml version="1.0" encoding="utf-8"?>
<p:tagLst xmlns:p="http://schemas.openxmlformats.org/presentationml/2006/main">
  <p:tag name="KSO_WM_UNIT_TABLE_BEAUTIFY" val="smartTable{68c39f27-32cb-4271-b995-8d352e3e85e4}"/>
  <p:tag name="TABLE_ENDDRAG_ORIGIN_RECT" val="833*425"/>
  <p:tag name="TABLE_ENDDRAG_RECT" val="99*55*833*425"/>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p="http://schemas.openxmlformats.org/presentationml/2006/main">
  <p:tag name="KSO_WM_UNIT_TABLE_BEAUTIFY" val="smartTable{f7f0a318-f18b-4d9f-9eb4-6fad9f06d9dc}"/>
  <p:tag name="TABLE_SKINIDX" val="1"/>
  <p:tag name="TABLE_COLORIDX" val="c"/>
</p:tagLst>
</file>

<file path=ppt/tags/tag27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7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7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27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82.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28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8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2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2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294.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295.xml><?xml version="1.0" encoding="utf-8"?>
<p:tagLst xmlns:p="http://schemas.openxmlformats.org/presentationml/2006/main">
  <p:tag name="KSO_WM_UNIT_PLACING_PICTURE_USER_VIEWPORT" val="{&quot;height&quot;:5372,&quot;width&quot;:10410}"/>
</p:tagLst>
</file>

<file path=ppt/tags/tag296.xml><?xml version="1.0" encoding="utf-8"?>
<p:tagLst xmlns:p="http://schemas.openxmlformats.org/presentationml/2006/main">
  <p:tag name="KSO_WM_UNIT_PLACING_PICTURE_USER_VIEWPORT" val="{&quot;height&quot;:6013,&quot;width&quot;:8231}"/>
</p:tagLst>
</file>

<file path=ppt/tags/tag297.xml><?xml version="1.0" encoding="utf-8"?>
<p:tagLst xmlns:p="http://schemas.openxmlformats.org/presentationml/2006/main">
  <p:tag name="TABLE_ENDDRAG_ORIGIN_RECT" val="548*335"/>
  <p:tag name="TABLE_ENDDRAG_RECT" val="81*159*548*335"/>
</p:tagLst>
</file>

<file path=ppt/tags/tag2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0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30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30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309.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Lst>
</file>

<file path=ppt/tags/tag31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2"/>
  <p:tag name="KSO_WM_TEMPLATE_CATEGORY" val="diagram"/>
  <p:tag name="KSO_WM_TEMPLATE_INDEX" val="20207574"/>
  <p:tag name="KSO_WM_UNIT_LAYERLEVEL" val="1"/>
  <p:tag name="KSO_WM_TAG_VERSION" val="1.0"/>
  <p:tag name="KSO_WM_BEAUTIFY_FLAG" val="#wm#"/>
  <p:tag name="KSO_WM_UNIT_TYPE" val="i"/>
  <p:tag name="KSO_WM_UNIT_INDEX" val="2"/>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51fc2a00958e4110a7400cf7c5fb9b10"/>
  <p:tag name="KSO_WM_CHIP_GROUPID" val="5ed745afafe44fab1839bd05"/>
  <p:tag name="KSO_WM_CHIP_XID" val="5ed21bffdaf2e53b70be3ec4"/>
  <p:tag name="KSO_WM_UNIT_LINE_FORE_SCHEMECOLOR_INDEX_BRIGHTNESS" val="-0.15"/>
  <p:tag name="KSO_WM_UNIT_LINE_FORE_SCHEMECOLOR_INDEX" val="14"/>
  <p:tag name="KSO_WM_UNIT_LINE_FILL_TYPE" val="2"/>
  <p:tag name="KSO_WM_UNIT_VALUE" val="738"/>
  <p:tag name="KSO_WM_TEMPLATE_ASSEMBLE_XID" val="60656e6e4054ed1e2fb7f896"/>
  <p:tag name="KSO_WM_TEMPLATE_ASSEMBLE_GROUPID" val="60656e6e4054ed1e2fb7f896"/>
</p:tagLst>
</file>

<file path=ppt/tags/tag31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7574_1*a*1"/>
  <p:tag name="KSO_WM_TEMPLATE_CATEGORY" val="diagram"/>
  <p:tag name="KSO_WM_TEMPLATE_INDEX" val="2020757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ac5351bde294d52a1a9e6ad08e6a60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1f69a0caef54bf784214254c4100a3a"/>
  <p:tag name="KSO_WM_UNIT_TEXT_FILL_FORE_SCHEMECOLOR_INDEX_BRIGHTNESS" val="0"/>
  <p:tag name="KSO_WM_UNIT_TEXT_FILL_FORE_SCHEMECOLOR_INDEX" val="13"/>
  <p:tag name="KSO_WM_UNIT_TEXT_FILL_TYPE" val="1"/>
  <p:tag name="KSO_WM_TEMPLATE_ASSEMBLE_XID" val="60656e6e4054ed1e2fb7f896"/>
  <p:tag name="KSO_WM_TEMPLATE_ASSEMBLE_GROUPID" val="60656e6e4054ed1e2fb7f896"/>
</p:tagLst>
</file>

<file path=ppt/tags/tag3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74_1*f*1"/>
  <p:tag name="KSO_WM_TEMPLATE_CATEGORY" val="diagram"/>
  <p:tag name="KSO_WM_TEMPLATE_INDEX" val="20207574"/>
  <p:tag name="KSO_WM_UNIT_LAYERLEVEL" val="1"/>
  <p:tag name="KSO_WM_TAG_VERSION" val="1.0"/>
  <p:tag name="KSO_WM_BEAUTIFY_FLAG" val="#wm#"/>
  <p:tag name="KSO_WM_UNIT_DEFAULT_FONT" val="14;20;2"/>
  <p:tag name="KSO_WM_UNIT_BLOCK" val="0"/>
  <p:tag name="KSO_WM_UNIT_VALUE" val="95"/>
  <p:tag name="KSO_WM_UNIT_SHOW_EDIT_AREA_INDICATION" val="1"/>
  <p:tag name="KSO_WM_CHIP_GROUPID" val="5e6b05596848fb12bee65ac8"/>
  <p:tag name="KSO_WM_CHIP_XID" val="5e6b05596848fb12bee65aca"/>
  <p:tag name="KSO_WM_UNIT_DEC_AREA_ID" val="3e2be86fb4a64c0e9d1715b8bc40bc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3287027075e4569b877af43d959f31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6e4054ed1e2fb7f896"/>
  <p:tag name="KSO_WM_TEMPLATE_ASSEMBLE_GROUPID" val="60656e6e4054ed1e2fb7f896"/>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74_1*i*1"/>
  <p:tag name="KSO_WM_TEMPLATE_CATEGORY" val="diagram"/>
  <p:tag name="KSO_WM_TEMPLATE_INDEX" val="20207574"/>
  <p:tag name="KSO_WM_UNIT_LAYERLEVEL" val="1"/>
  <p:tag name="KSO_WM_TAG_VERSION" val="1.0"/>
  <p:tag name="KSO_WM_BEAUTIFY_FLAG" val="#wm#"/>
  <p:tag name="KSO_WM_UNIT_TYPE" val="i"/>
  <p:tag name="KSO_WM_UNIT_INDEX" val="1"/>
  <p:tag name="KSO_WM_UNIT_BLOCK" val="0"/>
  <p:tag name="KSO_WM_UNIT_SM_LIMIT_TYPE" val="0"/>
  <p:tag name="KSO_WM_UNIT_DECORATE_INFO" val="{&quot;DecorateInfoH&quot;:{&quot;IsAbs&quot;:true},&quot;DecorateInfoW&quot;:{&quot;IsAbs&quot;:true},&quot;DecorateInfoX&quot;:{&quot;IsAbs&quot;:true,&quot;Pos&quot;:1},&quot;DecorateInfoY&quot;:{&quot;IsAbs&quot;:true,&quot;Pos&quot;:0},&quot;ReferentInfo&quot;:{&quot;Id&quot;:&quot;9ac5351bde294d52a1a9e6ad08e6a601&quot;,&quot;X&quot;:{&quot;Pos&quot;:1},&quot;Y&quot;:{&quot;Pos&quot;:2}},&quot;whChangeMode&quot;:0}"/>
  <p:tag name="KSO_WM_UNIT_DEC_AREA_ID" val="4888bd01fbb84a2a8c58278df8578006"/>
  <p:tag name="KSO_WM_CHIP_GROUPID" val="5ed745afafe44fab1839bd05"/>
  <p:tag name="KSO_WM_CHIP_XID" val="5ed21bffdaf2e53b70be3ec4"/>
  <p:tag name="KSO_WM_UNIT_FILL_FORE_SCHEMECOLOR_INDEX_BRIGHTNESS" val="0"/>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10"/>
  <p:tag name="KSO_WM_TEMPLATE_ASSEMBLE_XID" val="60656e6e4054ed1e2fb7f896"/>
  <p:tag name="KSO_WM_TEMPLATE_ASSEMBLE_GROUPID" val="60656e6e4054ed1e2fb7f896"/>
</p:tagLst>
</file>

<file path=ppt/tags/tag321.xml><?xml version="1.0" encoding="utf-8"?>
<p:tagLst xmlns:p="http://schemas.openxmlformats.org/presentationml/2006/main">
  <p:tag name="KSO_WM_BEAUTIFY_FLAG" val="#wm#"/>
  <p:tag name="KSO_WM_TEMPLATE_CATEGORY" val="diagram"/>
  <p:tag name="KSO_WM_TEMPLATE_INDEX" val="20207574"/>
  <p:tag name="KSO_WM_SLIDE_LAYOUT_INFO" val="{&quot;direction&quot;:1,&quot;id&quot;:&quot;2021-04-01T14:58:30&quot;,&quot;maxSize&quot;:{&quot;size1&quot;:32.5},&quot;minSize&quot;:{&quot;size1&quot;:32.5},&quot;normalSize&quot;:{&quot;size1&quot;:32.5},&quot;subLayout&quot;:[{&quot;id&quot;:&quot;2021-04-01T14:58:30&quot;,&quot;margin&quot;:{&quot;bottom&quot;:6.7729997634887695,&quot;left&quot;:1.2697499990463257,&quot;right&quot;:1.5877500772476196,&quot;top&quot;:5.9270000457763672},&quot;type&quot;:0},{&quot;id&quot;:&quot;2021-04-01T14:58:30&quot;,&quot;margin&quot;:{&quot;bottom&quot;:4.2329998016357422,&quot;left&quot;:0.31724998354911804,&quot;right&quot;:3.4927496910095215,&quot;top&quot;:4.2329998016357422},&quot;type&quot;:0}],&quot;type&quot;:0}"/>
  <p:tag name="KSO_WM_SLIDE_RATIO" val="1.777778"/>
  <p:tag name="KSO_WM_CHIP_INFOS" val="{&quot;layout_type&quot;:&quot;leftright&quot;,&quot;layout_feature&quot;:1,&quot;tags&quot;:{&quot;style&quot;:[&quot;商务&quot;,&quot;简约&quot;,&quot;文艺清新&quot;,&quot;卡通&quot;,&quot;欧美风&quot;,&quot;黑板风&quot;,&quot;渐变风&quot;]},&quot;slide_type&quot;:[&quot;text&quot;],&quot;aspect_ratio&quot;:&quot;16:9&quot;,&quot;diagram&quot;:{&quot;type&quot;:[],&quot;direction&quot;:0,&quot;isSupportDecBetweenItems&quot;:false}}"/>
  <p:tag name="KSO_WM_CHIP_XID" val="5ed21bffdaf2e53b70be3ec4"/>
  <p:tag name="KSO_WM_CHIP_FILLPROP" val="[[{&quot;fill_id&quot;:&quot;9a355c80c5954ee09524de9ebc4c51fa&quot;,&quot;fill_align&quot;:&quot;cm&quot;,&quot;text_align&quot;:&quot;cm&quot;,&quot;text_direction&quot;:&quot;horizontal&quot;,&quot;chip_types&quot;:[&quot;header&quot;]},{&quot;fill_id&quot;:&quot;d54c11053c694c528a73c81ffd135bd4&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SLIDE_ID" val="diagram2020757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40*396"/>
  <p:tag name="KSO_WM_SLIDE_POSITION" val="48*71"/>
  <p:tag name="KSO_WM_TAG_VERSION" val="1.0"/>
  <p:tag name="KSO_WM_SLIDE_LAYOUT" val="a_f"/>
  <p:tag name="KSO_WM_SLIDE_LAYOUT_CNT" val="1_1"/>
  <p:tag name="KSO_WM_CHIP_GROUPID" val="5ed745afafe44fab1839bd05"/>
  <p:tag name="KSO_WM_SLIDE_BK_DARK_LIGHT" val="2"/>
  <p:tag name="KSO_WM_SLIDE_BACKGROUND_TYPE" val="general"/>
  <p:tag name="KSO_WM_SLIDE_SUPPORT_FEATURE_TYPE" val="0"/>
  <p:tag name="KSO_WM_TEMPLATE_ASSEMBLE_XID" val="60656e6e4054ed1e2fb7f896"/>
  <p:tag name="KSO_WM_TEMPLATE_ASSEMBLE_GROUPID" val="60656e6e4054ed1e2fb7f896"/>
</p:tagLst>
</file>

<file path=ppt/tags/tag322.xml><?xml version="1.0" encoding="utf-8"?>
<p:tagLst xmlns:p="http://schemas.openxmlformats.org/presentationml/2006/main">
  <p:tag name="KSO_WM_UNIT_TABLE_BEAUTIFY" val="smartTable{5373a4c6-7608-47ed-a316-018a30058a46}"/>
  <p:tag name="TABLE_ENDDRAG_ORIGIN_RECT" val="681*266"/>
  <p:tag name="TABLE_ENDDRAG_RECT" val="22*177*681*266"/>
</p:tagLst>
</file>

<file path=ppt/tags/tag323.xml><?xml version="1.0" encoding="utf-8"?>
<p:tagLst xmlns:p="http://schemas.openxmlformats.org/presentationml/2006/main">
  <p:tag name="KSO_WM_BEAUTIFY_FLAG" val="#wm#"/>
  <p:tag name="KSO_WM_TEMPLATE_CATEGORY" val="diagram"/>
  <p:tag name="KSO_WM_TEMPLATE_INDEX" val="20207574"/>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李勇男-北航计算机学院">
  <a:themeElements>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北航计算机学院">
      <a:majorFont>
        <a:latin typeface="Arial Narrow"/>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赵永望-北航计算机学院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北航计算机学院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北航计算机学院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北航计算机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北航计算机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北航计算机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模版4">
  <a:themeElements>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模版4">
      <a:majorFont>
        <a:latin typeface="Arial"/>
        <a:ea typeface="宋体"/>
        <a:cs typeface=""/>
      </a:majorFont>
      <a:minorFont>
        <a:latin typeface="Arial"/>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defRPr>
        </a:defPPr>
      </a:lstStyle>
    </a:lnDef>
  </a:objectDefaults>
  <a:extraClrSchemeLst>
    <a:extraClrScheme>
      <a:clrScheme name="模版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模版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模版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模版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模版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模版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模版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模版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模版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模版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模版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模版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李勇男-北航计算机学院">
  <a:themeElements>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北航计算机学院">
      <a:majorFont>
        <a:latin typeface="Arial Narrow"/>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赵永望-北航计算机学院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北航计算机学院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北航计算机学院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北航计算机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北航计算机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北航计算机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李勇男-北航计算机学院">
  <a:themeElements>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赵永望-北航计算机学院">
      <a:majorFont>
        <a:latin typeface="Arial Narrow"/>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3600" b="0" i="0" u="none" strike="noStrike" cap="none" normalizeH="0" baseline="0" smtClean="0">
            <a:ln>
              <a:noFill/>
            </a:ln>
            <a:solidFill>
              <a:schemeClr val="tx1"/>
            </a:solidFill>
            <a:effectLst/>
            <a:latin typeface="Times New Roman" panose="02020603050405020304" pitchFamily="18" charset="0"/>
            <a:ea typeface="仿宋_GB2312" pitchFamily="49" charset="-122"/>
          </a:defRPr>
        </a:defPPr>
      </a:lstStyle>
    </a:lnDef>
  </a:objectDefaults>
  <a:extraClrSchemeLst>
    <a:extraClrScheme>
      <a:clrScheme name="赵永望-北航计算机学院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赵永望-北航计算机学院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赵永望-北航计算机学院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赵永望-北航计算机学院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赵永望-北航计算机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赵永望-北航计算机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赵永望-北航计算机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主题​​">
  <a:themeElements>
    <a:clrScheme name="">
      <a:dk1>
        <a:sysClr val="windowText" lastClr="000000"/>
      </a:dk1>
      <a:lt1>
        <a:sysClr val="window" lastClr="FFFFFF"/>
      </a:lt1>
      <a:dk2>
        <a:srgbClr val="F0E9EB"/>
      </a:dk2>
      <a:lt2>
        <a:srgbClr val="FFFFFF"/>
      </a:lt2>
      <a:accent1>
        <a:srgbClr val="CB2844"/>
      </a:accent1>
      <a:accent2>
        <a:srgbClr val="B0304D"/>
      </a:accent2>
      <a:accent3>
        <a:srgbClr val="953856"/>
      </a:accent3>
      <a:accent4>
        <a:srgbClr val="7A415E"/>
      </a:accent4>
      <a:accent5>
        <a:srgbClr val="5F4967"/>
      </a:accent5>
      <a:accent6>
        <a:srgbClr val="445170"/>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李勇男-北航计算机学院</Template>
  <TotalTime>0</TotalTime>
  <Words>7705</Words>
  <Application>WPS 演示</Application>
  <PresentationFormat>全屏显示(4:3)</PresentationFormat>
  <Paragraphs>512</Paragraphs>
  <Slides>65</Slides>
  <Notes>8</Notes>
  <HiddenSlides>0</HiddenSlides>
  <MMClips>0</MMClips>
  <ScaleCrop>false</ScaleCrop>
  <HeadingPairs>
    <vt:vector size="8" baseType="variant">
      <vt:variant>
        <vt:lpstr>已用的字体</vt:lpstr>
      </vt:variant>
      <vt:variant>
        <vt:i4>29</vt:i4>
      </vt:variant>
      <vt:variant>
        <vt:lpstr>主题</vt:lpstr>
      </vt:variant>
      <vt:variant>
        <vt:i4>7</vt:i4>
      </vt:variant>
      <vt:variant>
        <vt:lpstr>嵌入 OLE 服务器</vt:lpstr>
      </vt:variant>
      <vt:variant>
        <vt:i4>12</vt:i4>
      </vt:variant>
      <vt:variant>
        <vt:lpstr>幻灯片标题</vt:lpstr>
      </vt:variant>
      <vt:variant>
        <vt:i4>65</vt:i4>
      </vt:variant>
    </vt:vector>
  </HeadingPairs>
  <TitlesOfParts>
    <vt:vector size="113" baseType="lpstr">
      <vt:lpstr>Arial</vt:lpstr>
      <vt:lpstr>宋体</vt:lpstr>
      <vt:lpstr>Wingdings</vt:lpstr>
      <vt:lpstr>Times New Roman</vt:lpstr>
      <vt:lpstr>仿宋_GB2312</vt:lpstr>
      <vt:lpstr>仿宋</vt:lpstr>
      <vt:lpstr>微软雅黑</vt:lpstr>
      <vt:lpstr>Arial Narrow</vt:lpstr>
      <vt:lpstr>华文行楷</vt:lpstr>
      <vt:lpstr>汉仪旗黑-85S</vt:lpstr>
      <vt:lpstr>黑体</vt:lpstr>
      <vt:lpstr>华文新魏</vt:lpstr>
      <vt:lpstr>方正姚体</vt:lpstr>
      <vt:lpstr>Agency FB</vt:lpstr>
      <vt:lpstr>方正大黑简体</vt:lpstr>
      <vt:lpstr>Segoe UI</vt:lpstr>
      <vt:lpstr>Wingdings</vt:lpstr>
      <vt:lpstr>Calibri Light</vt:lpstr>
      <vt:lpstr>Calibri</vt:lpstr>
      <vt:lpstr>方正细黑一_GBK</vt:lpstr>
      <vt:lpstr>Arial Unicode MS</vt:lpstr>
      <vt:lpstr>方正黑体简体</vt:lpstr>
      <vt:lpstr>华文楷体</vt:lpstr>
      <vt:lpstr>Verdana</vt:lpstr>
      <vt:lpstr>楷体_GB2312</vt:lpstr>
      <vt:lpstr>新宋体</vt:lpstr>
      <vt:lpstr>Tahoma</vt:lpstr>
      <vt:lpstr>Arial Black</vt:lpstr>
      <vt:lpstr>隶书</vt:lpstr>
      <vt:lpstr>李勇男-北航计算机学院</vt:lpstr>
      <vt:lpstr>自定义设计方案</vt:lpstr>
      <vt:lpstr>Default Design</vt:lpstr>
      <vt:lpstr>模版4</vt:lpstr>
      <vt:lpstr>1_李勇男-北航计算机学院</vt:lpstr>
      <vt:lpstr>2_李勇男-北航计算机学院</vt:lpstr>
      <vt:lpstr>2_Office 主题​​</vt:lpstr>
      <vt:lpstr>Paint.Picture</vt:lpstr>
      <vt:lpstr>MS_ClipArt_Gallery.5</vt:lpstr>
      <vt:lpstr>Paint.Picture</vt:lpstr>
      <vt:lpstr>Paint.Picture</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我国网络安全审查工作机制</vt:lpstr>
      <vt:lpstr>从滴滴事件看网络安全审查</vt:lpstr>
      <vt:lpstr>PowerPoint 演示文稿</vt:lpstr>
      <vt:lpstr>PowerPoint 演示文稿</vt:lpstr>
      <vt:lpstr>PowerPoint 演示文稿</vt:lpstr>
      <vt:lpstr>PowerPoint 演示文稿</vt:lpstr>
      <vt:lpstr>（五）网络安全审查程序： 一般审查程序+特别审查程序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网络安全信息收集技术</vt:lpstr>
      <vt:lpstr>PowerPoint 演示文稿</vt:lpstr>
      <vt:lpstr>PowerPoint 演示文稿</vt:lpstr>
      <vt:lpstr>PowerPoint 演示文稿</vt:lpstr>
      <vt:lpstr>PowerPoint 演示文稿</vt:lpstr>
      <vt:lpstr>网络爬虫信息获取技术</vt:lpstr>
      <vt:lpstr>网络爬虫基本过程</vt:lpstr>
      <vt:lpstr>主要模块  </vt:lpstr>
      <vt:lpstr>几种常见的网络爬虫</vt:lpstr>
      <vt:lpstr>网络安全信息分析技术</vt:lpstr>
      <vt:lpstr>PowerPoint 演示文稿</vt:lpstr>
      <vt:lpstr>PowerPoint 演示文稿</vt:lpstr>
      <vt:lpstr>PowerPoint 演示文稿</vt:lpstr>
      <vt:lpstr>网络舆情分析及预警技术</vt:lpstr>
      <vt:lpstr>PowerPoint 演示文稿</vt:lpstr>
      <vt:lpstr>PowerPoint 演示文稿</vt:lpstr>
      <vt:lpstr>两大类</vt:lpstr>
      <vt:lpstr>PowerPoint 演示文稿</vt:lpstr>
      <vt:lpstr>攻击类网络安全监测防护的常用手段 </vt:lpstr>
      <vt:lpstr>攻击类监测、记录、防护技术简介</vt:lpstr>
      <vt:lpstr>PowerPoint 演示文稿</vt:lpstr>
      <vt:lpstr>PowerPoint 演示文稿</vt:lpstr>
      <vt:lpstr>PowerPoint 演示文稿</vt:lpstr>
      <vt:lpstr>PowerPoint 演示文稿</vt:lpstr>
      <vt:lpstr>PowerPoint 演示文稿</vt:lpstr>
      <vt:lpstr>内容类监测及记录相关技术</vt:lpstr>
      <vt:lpstr>PowerPoint 演示文稿</vt:lpstr>
      <vt:lpstr>监测与反监测斗争工具</vt:lpstr>
      <vt:lpstr>PowerPoint 演示文稿</vt:lpstr>
      <vt:lpstr>监测与反监测斗争的环节</vt:lpstr>
      <vt:lpstr>若干经典的网络监测对抗手段</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 User</dc:creator>
  <cp:lastModifiedBy>zqh19</cp:lastModifiedBy>
  <cp:revision>1761</cp:revision>
  <dcterms:created xsi:type="dcterms:W3CDTF">2011-07-20T07:04:00Z</dcterms:created>
  <dcterms:modified xsi:type="dcterms:W3CDTF">2021-11-15T07:59:58Z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7FBD06AC53904013BC5DFCB9531DA736</vt:lpwstr>
  </property>
  <property fmtid="{D5CDD505-2E9C-101B-9397-08002B2CF9AE}" pid="3" name="KSOProductBuildVer">
    <vt:lpwstr>2052-11.1.0.11045</vt:lpwstr>
  </property>
</Properties>
</file>