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Lst>
  <p:notesMasterIdLst>
    <p:notesMasterId r:id="rId86"/>
  </p:notesMasterIdLst>
  <p:sldIdLst>
    <p:sldId id="256" r:id="rId12"/>
    <p:sldId id="287" r:id="rId13"/>
    <p:sldId id="280" r:id="rId14"/>
    <p:sldId id="288" r:id="rId15"/>
    <p:sldId id="1287" r:id="rId16"/>
    <p:sldId id="1370" r:id="rId17"/>
    <p:sldId id="1290" r:id="rId18"/>
    <p:sldId id="1291" r:id="rId19"/>
    <p:sldId id="1199" r:id="rId20"/>
    <p:sldId id="1546" r:id="rId21"/>
    <p:sldId id="1284" r:id="rId22"/>
    <p:sldId id="1288" r:id="rId23"/>
    <p:sldId id="1451" r:id="rId24"/>
    <p:sldId id="1285" r:id="rId25"/>
    <p:sldId id="1454" r:id="rId26"/>
    <p:sldId id="1286" r:id="rId27"/>
    <p:sldId id="1643" r:id="rId28"/>
    <p:sldId id="1644" r:id="rId29"/>
    <p:sldId id="271" r:id="rId30"/>
    <p:sldId id="1458" r:id="rId31"/>
    <p:sldId id="1459" r:id="rId32"/>
    <p:sldId id="1181" r:id="rId33"/>
    <p:sldId id="1182" r:id="rId34"/>
    <p:sldId id="1461" r:id="rId35"/>
    <p:sldId id="1183" r:id="rId36"/>
    <p:sldId id="1462" r:id="rId37"/>
    <p:sldId id="1184" r:id="rId38"/>
    <p:sldId id="1463" r:id="rId39"/>
    <p:sldId id="1185" r:id="rId40"/>
    <p:sldId id="1465" r:id="rId41"/>
    <p:sldId id="1186" r:id="rId42"/>
    <p:sldId id="1466" r:id="rId43"/>
    <p:sldId id="1187" r:id="rId44"/>
    <p:sldId id="1467" r:id="rId45"/>
    <p:sldId id="1188" r:id="rId46"/>
    <p:sldId id="1468" r:id="rId47"/>
    <p:sldId id="1189" r:id="rId48"/>
    <p:sldId id="1293" r:id="rId49"/>
    <p:sldId id="787" r:id="rId50"/>
    <p:sldId id="610" r:id="rId51"/>
    <p:sldId id="373" r:id="rId52"/>
    <p:sldId id="1194" r:id="rId53"/>
    <p:sldId id="1476" r:id="rId54"/>
    <p:sldId id="272" r:id="rId55"/>
    <p:sldId id="336" r:id="rId56"/>
    <p:sldId id="337" r:id="rId57"/>
    <p:sldId id="340" r:id="rId58"/>
    <p:sldId id="341" r:id="rId59"/>
    <p:sldId id="342" r:id="rId60"/>
    <p:sldId id="343" r:id="rId61"/>
    <p:sldId id="344" r:id="rId62"/>
    <p:sldId id="1190" r:id="rId63"/>
    <p:sldId id="345" r:id="rId64"/>
    <p:sldId id="1193" r:id="rId65"/>
    <p:sldId id="346" r:id="rId66"/>
    <p:sldId id="1191" r:id="rId67"/>
    <p:sldId id="347" r:id="rId68"/>
    <p:sldId id="349" r:id="rId69"/>
    <p:sldId id="350" r:id="rId70"/>
    <p:sldId id="365" r:id="rId71"/>
    <p:sldId id="1192" r:id="rId72"/>
    <p:sldId id="348" r:id="rId73"/>
    <p:sldId id="353" r:id="rId74"/>
    <p:sldId id="354" r:id="rId75"/>
    <p:sldId id="355" r:id="rId76"/>
    <p:sldId id="356" r:id="rId77"/>
    <p:sldId id="357" r:id="rId78"/>
    <p:sldId id="612" r:id="rId79"/>
    <p:sldId id="613" r:id="rId80"/>
    <p:sldId id="634" r:id="rId81"/>
    <p:sldId id="635" r:id="rId82"/>
    <p:sldId id="636" r:id="rId83"/>
    <p:sldId id="637" r:id="rId84"/>
    <p:sldId id="821" r:id="rId8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幼圆" panose="02010509060101010101" pitchFamily="49"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幼圆" panose="020105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幼圆" panose="020105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幼圆" panose="020105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幼圆" panose="02010509060101010101" pitchFamily="49"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幼圆" panose="02010509060101010101" pitchFamily="49"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幼圆" panose="02010509060101010101" pitchFamily="49"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幼圆" panose="02010509060101010101" pitchFamily="49"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幼圆"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9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2A0C"/>
    <a:srgbClr val="CE200F"/>
    <a:srgbClr val="000000"/>
    <a:srgbClr val="2F2F2F"/>
    <a:srgbClr val="E22F31"/>
    <a:srgbClr val="229C12"/>
    <a:srgbClr val="E037D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041" autoAdjust="0"/>
    <p:restoredTop sz="94660"/>
  </p:normalViewPr>
  <p:slideViewPr>
    <p:cSldViewPr showGuides="1">
      <p:cViewPr varScale="1">
        <p:scale>
          <a:sx n="82" d="100"/>
          <a:sy n="82" d="100"/>
        </p:scale>
        <p:origin x="295" y="73"/>
      </p:cViewPr>
      <p:guideLst>
        <p:guide orient="horz" pos="2160"/>
        <p:guide pos="2902"/>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slide" Target="slides/slide52.xml"/><Relationship Id="rId68" Type="http://schemas.openxmlformats.org/officeDocument/2006/relationships/slide" Target="slides/slide57.xml"/><Relationship Id="rId76" Type="http://schemas.openxmlformats.org/officeDocument/2006/relationships/slide" Target="slides/slide65.xml"/><Relationship Id="rId84" Type="http://schemas.openxmlformats.org/officeDocument/2006/relationships/slide" Target="slides/slide73.xml"/><Relationship Id="rId89"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60.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74" Type="http://schemas.openxmlformats.org/officeDocument/2006/relationships/slide" Target="slides/slide63.xml"/><Relationship Id="rId79" Type="http://schemas.openxmlformats.org/officeDocument/2006/relationships/slide" Target="slides/slide68.xml"/><Relationship Id="rId87"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0.xml"/><Relationship Id="rId82" Type="http://schemas.openxmlformats.org/officeDocument/2006/relationships/slide" Target="slides/slide71.xml"/><Relationship Id="rId90" Type="http://schemas.openxmlformats.org/officeDocument/2006/relationships/tableStyles" Target="tableStyles.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77" Type="http://schemas.openxmlformats.org/officeDocument/2006/relationships/slide" Target="slides/slide66.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slide" Target="slides/slide61.xml"/><Relationship Id="rId80" Type="http://schemas.openxmlformats.org/officeDocument/2006/relationships/slide" Target="slides/slide69.xml"/><Relationship Id="rId85" Type="http://schemas.openxmlformats.org/officeDocument/2006/relationships/slide" Target="slides/slide74.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slide" Target="slides/slide64.xml"/><Relationship Id="rId83" Type="http://schemas.openxmlformats.org/officeDocument/2006/relationships/slide" Target="slides/slide7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slide" Target="slides/slide67.xml"/><Relationship Id="rId81" Type="http://schemas.openxmlformats.org/officeDocument/2006/relationships/slide" Target="slides/slide7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kumimoji="0"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kumimoji="0" sz="1200">
                <a:latin typeface="Calibri" panose="020F050202020403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13B810F-E9E1-4960-8905-06859C301639}" type="datetimeFigureOut">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2022/3/12</a:t>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mn-lt"/>
              <a:ea typeface="+mn-ea"/>
              <a:cs typeface="宋体" panose="02010600030101010101" pitchFamily="2" charset="-122"/>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mn-lt"/>
                <a:ea typeface="+mn-ea"/>
                <a:cs typeface="宋体" panose="02010600030101010101" pitchFamily="2" charset="-122"/>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kumimoji="0"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fontAlgn="base" hangingPunct="1">
              <a:buNone/>
            </a:pPr>
            <a:fld id="{9A0DB2DC-4C9A-4742-B13C-FB6460FD3503}" type="slidenum">
              <a:rPr lang="zh-CN" altLang="en-US" sz="1200" strike="noStrike" noProof="1" dirty="0">
                <a:latin typeface="Calibri" panose="020F0502020204030204" pitchFamily="34" charset="0"/>
                <a:ea typeface="宋体" panose="02010600030101010101" pitchFamily="2" charset="-122"/>
                <a:cs typeface="+mn-cs"/>
              </a:rPr>
              <a:t>‹#›</a:t>
            </a:fld>
            <a:endParaRPr lang="zh-CN" altLang="en-US" sz="1200" strike="noStrike" noProof="1">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mn-lt"/>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a:ln>
            <a:solidFill>
              <a:srgbClr val="000000"/>
            </a:solidFill>
            <a:miter/>
          </a:ln>
        </p:spPr>
      </p:sp>
      <p:sp>
        <p:nvSpPr>
          <p:cNvPr id="28674" name="备注占位符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2867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784385"/>
          <p:cNvSpPr>
            <a:spLocks noGrp="1" noRot="1" noChangeAspect="1" noTextEdit="1"/>
          </p:cNvSpPr>
          <p:nvPr>
            <p:ph type="sldImg"/>
          </p:nvPr>
        </p:nvSpPr>
        <p:spPr>
          <a:ln>
            <a:solidFill>
              <a:srgbClr val="000000"/>
            </a:solidFill>
            <a:miter/>
          </a:ln>
        </p:spPr>
      </p:sp>
      <p:sp>
        <p:nvSpPr>
          <p:cNvPr id="53250" name="文本占位符 784386"/>
          <p:cNvSpPr>
            <a:spLocks noGrp="1"/>
          </p:cNvSpPr>
          <p:nvPr>
            <p:ph type="body"/>
          </p:nvPr>
        </p:nvSpPr>
        <p:spPr>
          <a:noFill/>
          <a:ln>
            <a:noFill/>
          </a:ln>
        </p:spPr>
        <p:txBody>
          <a:bodyPr wrap="square" lIns="91440" tIns="45720" rIns="91440" bIns="45720" anchor="t" anchorCtr="0"/>
          <a:lstStyle/>
          <a:p>
            <a:pPr lvl="0" eaLnBrk="1" hangingPunct="1"/>
            <a:endParaRPr lang="zh-CN" altLang="zh-CN" dirty="0"/>
          </a:p>
        </p:txBody>
      </p:sp>
      <p:sp>
        <p:nvSpPr>
          <p:cNvPr id="53251"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zh-CN" altLang="en-US" dirty="0">
                <a:solidFill>
                  <a:srgbClr val="000000"/>
                </a:solidFill>
                <a:latin typeface="Trebuchet MS" panose="020B0603020202020204" pitchFamily="34" charset="0"/>
                <a:ea typeface="宋体" panose="02010600030101010101" pitchFamily="2" charset="-122"/>
              </a:rPr>
              <a:t>37</a:t>
            </a:fld>
            <a:endParaRPr lang="zh-CN" altLang="en-US" dirty="0">
              <a:solidFill>
                <a:srgbClr val="000000"/>
              </a:solidFill>
              <a:latin typeface="Trebuchet MS" panose="020B0603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933889"/>
          <p:cNvSpPr>
            <a:spLocks noGrp="1" noRot="1" noChangeAspect="1" noTextEdit="1"/>
          </p:cNvSpPr>
          <p:nvPr>
            <p:ph type="sldImg"/>
          </p:nvPr>
        </p:nvSpPr>
        <p:spPr>
          <a:ln>
            <a:solidFill>
              <a:srgbClr val="000000"/>
            </a:solidFill>
            <a:miter/>
          </a:ln>
        </p:spPr>
      </p:sp>
      <p:sp>
        <p:nvSpPr>
          <p:cNvPr id="55298" name="文本占位符 933890"/>
          <p:cNvSpPr>
            <a:spLocks noGrp="1"/>
          </p:cNvSpPr>
          <p:nvPr>
            <p:ph type="body"/>
          </p:nvPr>
        </p:nvSpPr>
        <p:spPr>
          <a:noFill/>
          <a:ln>
            <a:noFill/>
          </a:ln>
        </p:spPr>
        <p:txBody>
          <a:bodyPr wrap="square" lIns="91440" tIns="45720" rIns="91440" bIns="45720" anchor="t" anchorCtr="0"/>
          <a:lstStyle/>
          <a:p>
            <a:pPr lvl="0" eaLnBrk="1" hangingPunct="1"/>
            <a:endParaRPr lang="zh-CN" altLang="zh-CN" dirty="0"/>
          </a:p>
        </p:txBody>
      </p:sp>
      <p:sp>
        <p:nvSpPr>
          <p:cNvPr id="55299"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zh-CN" altLang="en-US" dirty="0">
                <a:solidFill>
                  <a:srgbClr val="000000"/>
                </a:solidFill>
                <a:latin typeface="Trebuchet MS" panose="020B0603020202020204" pitchFamily="34" charset="0"/>
                <a:ea typeface="宋体" panose="02010600030101010101" pitchFamily="2" charset="-122"/>
              </a:rPr>
              <a:t>39</a:t>
            </a:fld>
            <a:endParaRPr lang="zh-CN" altLang="en-US" dirty="0">
              <a:solidFill>
                <a:srgbClr val="000000"/>
              </a:solidFill>
              <a:latin typeface="Trebuchet MS" panose="020B0603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785409"/>
          <p:cNvSpPr>
            <a:spLocks noGrp="1" noRot="1" noChangeAspect="1" noTextEdit="1"/>
          </p:cNvSpPr>
          <p:nvPr>
            <p:ph type="sldImg"/>
          </p:nvPr>
        </p:nvSpPr>
        <p:spPr>
          <a:ln>
            <a:solidFill>
              <a:srgbClr val="000000"/>
            </a:solidFill>
            <a:miter/>
          </a:ln>
        </p:spPr>
      </p:sp>
      <p:sp>
        <p:nvSpPr>
          <p:cNvPr id="57346" name="文本占位符 785410"/>
          <p:cNvSpPr>
            <a:spLocks noGrp="1"/>
          </p:cNvSpPr>
          <p:nvPr>
            <p:ph type="body"/>
          </p:nvPr>
        </p:nvSpPr>
        <p:spPr>
          <a:noFill/>
          <a:ln>
            <a:noFill/>
          </a:ln>
        </p:spPr>
        <p:txBody>
          <a:bodyPr wrap="square" lIns="91440" tIns="45720" rIns="91440" bIns="45720" anchor="t" anchorCtr="0"/>
          <a:lstStyle/>
          <a:p>
            <a:pPr lvl="0" eaLnBrk="1" hangingPunct="1"/>
            <a:endParaRPr lang="zh-CN" altLang="zh-CN" dirty="0"/>
          </a:p>
        </p:txBody>
      </p:sp>
      <p:sp>
        <p:nvSpPr>
          <p:cNvPr id="57347"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zh-CN" altLang="en-US" dirty="0">
                <a:solidFill>
                  <a:srgbClr val="000000"/>
                </a:solidFill>
                <a:latin typeface="Trebuchet MS" panose="020B0603020202020204" pitchFamily="34" charset="0"/>
                <a:ea typeface="宋体" panose="02010600030101010101" pitchFamily="2" charset="-122"/>
              </a:rPr>
              <a:t>40</a:t>
            </a:fld>
            <a:endParaRPr lang="zh-CN" altLang="en-US" dirty="0">
              <a:solidFill>
                <a:srgbClr val="000000"/>
              </a:solidFill>
              <a:latin typeface="Trebuchet MS" panose="020B0603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788481"/>
          <p:cNvSpPr>
            <a:spLocks noGrp="1" noRot="1" noChangeAspect="1" noTextEdit="1"/>
          </p:cNvSpPr>
          <p:nvPr>
            <p:ph type="sldImg"/>
          </p:nvPr>
        </p:nvSpPr>
        <p:spPr>
          <a:ln>
            <a:solidFill>
              <a:srgbClr val="000000"/>
            </a:solidFill>
            <a:miter/>
          </a:ln>
        </p:spPr>
      </p:sp>
      <p:sp>
        <p:nvSpPr>
          <p:cNvPr id="88066" name="文本占位符 788482"/>
          <p:cNvSpPr>
            <a:spLocks noGrp="1"/>
          </p:cNvSpPr>
          <p:nvPr>
            <p:ph type="body"/>
          </p:nvPr>
        </p:nvSpPr>
        <p:spPr>
          <a:noFill/>
          <a:ln>
            <a:noFill/>
          </a:ln>
        </p:spPr>
        <p:txBody>
          <a:bodyPr wrap="square" lIns="91440" tIns="45720" rIns="91440" bIns="45720" anchor="t" anchorCtr="0"/>
          <a:lstStyle/>
          <a:p>
            <a:pPr lvl="0" eaLnBrk="1" hangingPunct="1"/>
            <a:endParaRPr lang="zh-CN" altLang="zh-CN" dirty="0"/>
          </a:p>
        </p:txBody>
      </p:sp>
      <p:sp>
        <p:nvSpPr>
          <p:cNvPr id="88067"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zh-CN" altLang="en-US" dirty="0">
                <a:solidFill>
                  <a:srgbClr val="000000"/>
                </a:solidFill>
                <a:latin typeface="Trebuchet MS" panose="020B0603020202020204" pitchFamily="34" charset="0"/>
                <a:ea typeface="宋体" panose="02010600030101010101" pitchFamily="2" charset="-122"/>
              </a:rPr>
              <a:t>68</a:t>
            </a:fld>
            <a:endParaRPr lang="zh-CN" altLang="en-US" dirty="0">
              <a:solidFill>
                <a:srgbClr val="000000"/>
              </a:solidFill>
              <a:latin typeface="Trebuchet MS" panose="020B0603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789505"/>
          <p:cNvSpPr>
            <a:spLocks noGrp="1" noRot="1" noChangeAspect="1" noTextEdit="1"/>
          </p:cNvSpPr>
          <p:nvPr>
            <p:ph type="sldImg"/>
          </p:nvPr>
        </p:nvSpPr>
        <p:spPr>
          <a:ln>
            <a:solidFill>
              <a:srgbClr val="000000"/>
            </a:solidFill>
            <a:miter/>
          </a:ln>
        </p:spPr>
      </p:sp>
      <p:sp>
        <p:nvSpPr>
          <p:cNvPr id="90114" name="文本占位符 789506"/>
          <p:cNvSpPr>
            <a:spLocks noGrp="1"/>
          </p:cNvSpPr>
          <p:nvPr>
            <p:ph type="body"/>
          </p:nvPr>
        </p:nvSpPr>
        <p:spPr>
          <a:noFill/>
          <a:ln>
            <a:noFill/>
          </a:ln>
        </p:spPr>
        <p:txBody>
          <a:bodyPr wrap="square" lIns="91440" tIns="45720" rIns="91440" bIns="45720" anchor="t" anchorCtr="0"/>
          <a:lstStyle/>
          <a:p>
            <a:pPr lvl="0" eaLnBrk="1" hangingPunct="1"/>
            <a:endParaRPr lang="zh-CN" altLang="zh-CN" dirty="0"/>
          </a:p>
        </p:txBody>
      </p:sp>
      <p:sp>
        <p:nvSpPr>
          <p:cNvPr id="90115"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zh-CN" altLang="en-US" dirty="0">
                <a:solidFill>
                  <a:srgbClr val="000000"/>
                </a:solidFill>
                <a:latin typeface="Trebuchet MS" panose="020B0603020202020204" pitchFamily="34" charset="0"/>
                <a:ea typeface="宋体" panose="02010600030101010101" pitchFamily="2" charset="-122"/>
              </a:rPr>
              <a:t>69</a:t>
            </a:fld>
            <a:endParaRPr lang="zh-CN" altLang="en-US" dirty="0">
              <a:solidFill>
                <a:srgbClr val="000000"/>
              </a:solidFill>
              <a:latin typeface="Trebuchet MS" panose="020B0603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791553"/>
          <p:cNvSpPr>
            <a:spLocks noGrp="1" noRot="1" noChangeAspect="1" noTextEdit="1"/>
          </p:cNvSpPr>
          <p:nvPr>
            <p:ph type="sldImg"/>
          </p:nvPr>
        </p:nvSpPr>
        <p:spPr>
          <a:ln>
            <a:solidFill>
              <a:srgbClr val="000000"/>
            </a:solidFill>
            <a:miter/>
          </a:ln>
        </p:spPr>
      </p:sp>
      <p:sp>
        <p:nvSpPr>
          <p:cNvPr id="92162" name="文本占位符 791554"/>
          <p:cNvSpPr>
            <a:spLocks noGrp="1"/>
          </p:cNvSpPr>
          <p:nvPr>
            <p:ph type="body"/>
          </p:nvPr>
        </p:nvSpPr>
        <p:spPr>
          <a:noFill/>
          <a:ln>
            <a:noFill/>
          </a:ln>
        </p:spPr>
        <p:txBody>
          <a:bodyPr wrap="square" lIns="91440" tIns="45720" rIns="91440" bIns="45720" anchor="t" anchorCtr="0"/>
          <a:lstStyle/>
          <a:p>
            <a:pPr lvl="0" eaLnBrk="1" hangingPunct="1"/>
            <a:endParaRPr lang="zh-CN" altLang="zh-CN" dirty="0"/>
          </a:p>
        </p:txBody>
      </p:sp>
      <p:sp>
        <p:nvSpPr>
          <p:cNvPr id="92163"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zh-CN" altLang="en-US" dirty="0">
                <a:solidFill>
                  <a:srgbClr val="000000"/>
                </a:solidFill>
                <a:latin typeface="Trebuchet MS" panose="020B0603020202020204" pitchFamily="34" charset="0"/>
                <a:ea typeface="宋体" panose="02010600030101010101" pitchFamily="2" charset="-122"/>
              </a:rPr>
              <a:t>70</a:t>
            </a:fld>
            <a:endParaRPr lang="zh-CN" altLang="en-US" dirty="0">
              <a:solidFill>
                <a:srgbClr val="000000"/>
              </a:solidFill>
              <a:latin typeface="Trebuchet MS" panose="020B0603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792577"/>
          <p:cNvSpPr>
            <a:spLocks noGrp="1" noRot="1" noChangeAspect="1" noTextEdit="1"/>
          </p:cNvSpPr>
          <p:nvPr>
            <p:ph type="sldImg"/>
          </p:nvPr>
        </p:nvSpPr>
        <p:spPr>
          <a:ln>
            <a:solidFill>
              <a:srgbClr val="000000"/>
            </a:solidFill>
            <a:miter/>
          </a:ln>
        </p:spPr>
      </p:sp>
      <p:sp>
        <p:nvSpPr>
          <p:cNvPr id="94210" name="文本占位符 792578"/>
          <p:cNvSpPr>
            <a:spLocks noGrp="1"/>
          </p:cNvSpPr>
          <p:nvPr>
            <p:ph type="body"/>
          </p:nvPr>
        </p:nvSpPr>
        <p:spPr>
          <a:noFill/>
          <a:ln>
            <a:noFill/>
          </a:ln>
        </p:spPr>
        <p:txBody>
          <a:bodyPr wrap="square" lIns="91440" tIns="45720" rIns="91440" bIns="45720" anchor="t" anchorCtr="0"/>
          <a:lstStyle/>
          <a:p>
            <a:pPr lvl="0" eaLnBrk="1" hangingPunct="1"/>
            <a:endParaRPr lang="zh-CN" altLang="zh-CN" dirty="0"/>
          </a:p>
        </p:txBody>
      </p:sp>
      <p:sp>
        <p:nvSpPr>
          <p:cNvPr id="94211"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zh-CN" altLang="en-US" dirty="0">
                <a:solidFill>
                  <a:srgbClr val="000000"/>
                </a:solidFill>
                <a:latin typeface="Trebuchet MS" panose="020B0603020202020204" pitchFamily="34" charset="0"/>
                <a:ea typeface="宋体" panose="02010600030101010101" pitchFamily="2" charset="-122"/>
              </a:rPr>
              <a:t>71</a:t>
            </a:fld>
            <a:endParaRPr lang="zh-CN" altLang="en-US" dirty="0">
              <a:solidFill>
                <a:srgbClr val="000000"/>
              </a:solidFill>
              <a:latin typeface="Trebuchet MS" panose="020B0603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幻灯片图像占位符 793601"/>
          <p:cNvSpPr>
            <a:spLocks noGrp="1" noRot="1" noChangeAspect="1" noTextEdit="1"/>
          </p:cNvSpPr>
          <p:nvPr>
            <p:ph type="sldImg"/>
          </p:nvPr>
        </p:nvSpPr>
        <p:spPr>
          <a:ln>
            <a:solidFill>
              <a:srgbClr val="000000"/>
            </a:solidFill>
            <a:miter/>
          </a:ln>
        </p:spPr>
      </p:sp>
      <p:sp>
        <p:nvSpPr>
          <p:cNvPr id="96258" name="文本占位符 793602"/>
          <p:cNvSpPr>
            <a:spLocks noGrp="1"/>
          </p:cNvSpPr>
          <p:nvPr>
            <p:ph type="body"/>
          </p:nvPr>
        </p:nvSpPr>
        <p:spPr>
          <a:noFill/>
          <a:ln>
            <a:noFill/>
          </a:ln>
        </p:spPr>
        <p:txBody>
          <a:bodyPr wrap="square" lIns="91440" tIns="45720" rIns="91440" bIns="45720" anchor="t" anchorCtr="0"/>
          <a:lstStyle/>
          <a:p>
            <a:pPr lvl="0" eaLnBrk="1" hangingPunct="1"/>
            <a:endParaRPr lang="zh-CN" altLang="zh-CN" dirty="0"/>
          </a:p>
        </p:txBody>
      </p:sp>
      <p:sp>
        <p:nvSpPr>
          <p:cNvPr id="96259"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zh-CN" altLang="en-US" dirty="0">
                <a:solidFill>
                  <a:srgbClr val="000000"/>
                </a:solidFill>
                <a:latin typeface="Trebuchet MS" panose="020B0603020202020204" pitchFamily="34" charset="0"/>
                <a:ea typeface="宋体" panose="02010600030101010101" pitchFamily="2" charset="-122"/>
              </a:rPr>
              <a:t>72</a:t>
            </a:fld>
            <a:endParaRPr lang="zh-CN" altLang="en-US" dirty="0">
              <a:solidFill>
                <a:srgbClr val="000000"/>
              </a:solidFill>
              <a:latin typeface="Trebuchet MS" panose="020B0603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幻灯片图像占位符 794625"/>
          <p:cNvSpPr>
            <a:spLocks noGrp="1" noRot="1" noChangeAspect="1" noTextEdit="1"/>
          </p:cNvSpPr>
          <p:nvPr>
            <p:ph type="sldImg"/>
          </p:nvPr>
        </p:nvSpPr>
        <p:spPr>
          <a:ln>
            <a:solidFill>
              <a:srgbClr val="000000"/>
            </a:solidFill>
            <a:miter/>
          </a:ln>
        </p:spPr>
      </p:sp>
      <p:sp>
        <p:nvSpPr>
          <p:cNvPr id="98306" name="文本占位符 794626"/>
          <p:cNvSpPr>
            <a:spLocks noGrp="1"/>
          </p:cNvSpPr>
          <p:nvPr>
            <p:ph type="body"/>
          </p:nvPr>
        </p:nvSpPr>
        <p:spPr>
          <a:noFill/>
          <a:ln>
            <a:noFill/>
          </a:ln>
        </p:spPr>
        <p:txBody>
          <a:bodyPr wrap="square" lIns="91440" tIns="45720" rIns="91440" bIns="45720" anchor="t" anchorCtr="0"/>
          <a:lstStyle/>
          <a:p>
            <a:pPr lvl="0" eaLnBrk="1" hangingPunct="1"/>
            <a:endParaRPr lang="zh-CN" altLang="zh-CN" dirty="0"/>
          </a:p>
        </p:txBody>
      </p:sp>
      <p:sp>
        <p:nvSpPr>
          <p:cNvPr id="98307"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zh-CN" altLang="en-US" dirty="0">
                <a:solidFill>
                  <a:srgbClr val="000000"/>
                </a:solidFill>
                <a:latin typeface="Trebuchet MS" panose="020B0603020202020204" pitchFamily="34" charset="0"/>
                <a:ea typeface="宋体" panose="02010600030101010101" pitchFamily="2" charset="-122"/>
              </a:rPr>
              <a:t>73</a:t>
            </a:fld>
            <a:endParaRPr lang="zh-CN" altLang="en-US" dirty="0">
              <a:solidFill>
                <a:srgbClr val="000000"/>
              </a:solidFill>
              <a:latin typeface="Trebuchet MS" panose="020B060302020202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幻灯片图像占位符 1035265"/>
          <p:cNvSpPr>
            <a:spLocks noGrp="1" noRot="1" noChangeAspect="1" noTextEdit="1"/>
          </p:cNvSpPr>
          <p:nvPr>
            <p:ph type="sldImg"/>
          </p:nvPr>
        </p:nvSpPr>
        <p:spPr>
          <a:ln>
            <a:solidFill>
              <a:srgbClr val="000000"/>
            </a:solidFill>
            <a:miter/>
          </a:ln>
        </p:spPr>
      </p:sp>
      <p:sp>
        <p:nvSpPr>
          <p:cNvPr id="100354" name="文本占位符 1035266"/>
          <p:cNvSpPr>
            <a:spLocks noGrp="1"/>
          </p:cNvSpPr>
          <p:nvPr>
            <p:ph type="body"/>
          </p:nvPr>
        </p:nvSpPr>
        <p:spPr>
          <a:noFill/>
          <a:ln>
            <a:noFill/>
          </a:ln>
        </p:spPr>
        <p:txBody>
          <a:bodyPr wrap="square" lIns="91440" tIns="45720" rIns="91440" bIns="45720" anchor="t" anchorCtr="0"/>
          <a:lstStyle/>
          <a:p>
            <a:pPr lvl="0" eaLnBrk="1" hangingPunct="1"/>
            <a:endParaRPr lang="zh-CN" altLang="zh-CN" dirty="0"/>
          </a:p>
        </p:txBody>
      </p:sp>
      <p:sp>
        <p:nvSpPr>
          <p:cNvPr id="100355"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zh-CN" altLang="en-US" dirty="0">
                <a:solidFill>
                  <a:srgbClr val="000000"/>
                </a:solidFill>
                <a:latin typeface="Trebuchet MS" panose="020B0603020202020204" pitchFamily="34" charset="0"/>
                <a:ea typeface="宋体" panose="02010600030101010101" pitchFamily="2" charset="-122"/>
              </a:rPr>
              <a:t>74</a:t>
            </a:fld>
            <a:endParaRPr lang="zh-CN" altLang="en-US" dirty="0">
              <a:solidFill>
                <a:srgbClr val="000000"/>
              </a:solidFill>
              <a:latin typeface="Trebuchet MS" panose="020B0603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752641"/>
          <p:cNvSpPr>
            <a:spLocks noGrp="1" noRot="1" noChangeAspect="1" noTextEdit="1"/>
          </p:cNvSpPr>
          <p:nvPr>
            <p:ph type="sldImg"/>
          </p:nvPr>
        </p:nvSpPr>
        <p:spPr>
          <a:ln>
            <a:solidFill>
              <a:srgbClr val="000000"/>
            </a:solidFill>
            <a:miter/>
          </a:ln>
        </p:spPr>
      </p:sp>
      <p:sp>
        <p:nvSpPr>
          <p:cNvPr id="36866" name="文本占位符 752642"/>
          <p:cNvSpPr>
            <a:spLocks noGrp="1"/>
          </p:cNvSpPr>
          <p:nvPr>
            <p:ph type="body"/>
          </p:nvPr>
        </p:nvSpPr>
        <p:spPr>
          <a:noFill/>
          <a:ln>
            <a:noFill/>
          </a:ln>
        </p:spPr>
        <p:txBody>
          <a:bodyPr wrap="square" lIns="91440" tIns="45720" rIns="91440" bIns="45720" anchor="t" anchorCtr="0"/>
          <a:lstStyle/>
          <a:p>
            <a:pPr lvl="0" eaLnBrk="1" hangingPunct="1"/>
            <a:endParaRPr lang="zh-CN" altLang="zh-CN" dirty="0"/>
          </a:p>
        </p:txBody>
      </p:sp>
      <p:sp>
        <p:nvSpPr>
          <p:cNvPr id="36867"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zh-CN" altLang="en-US" dirty="0">
                <a:solidFill>
                  <a:srgbClr val="000000"/>
                </a:solidFill>
                <a:latin typeface="Trebuchet MS" panose="020B0603020202020204" pitchFamily="34" charset="0"/>
                <a:ea typeface="宋体" panose="02010600030101010101" pitchFamily="2" charset="-122"/>
              </a:rPr>
              <a:t>22</a:t>
            </a:fld>
            <a:endParaRPr lang="zh-CN" altLang="en-US" dirty="0">
              <a:solidFill>
                <a:srgbClr val="000000"/>
              </a:solidFill>
              <a:latin typeface="Trebuchet MS" panose="020B0603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185793"/>
          <p:cNvSpPr>
            <a:spLocks noGrp="1" noRot="1" noChangeAspect="1" noTextEdit="1"/>
          </p:cNvSpPr>
          <p:nvPr>
            <p:ph type="sldImg"/>
          </p:nvPr>
        </p:nvSpPr>
        <p:spPr>
          <a:ln>
            <a:solidFill>
              <a:srgbClr val="000000"/>
            </a:solidFill>
            <a:miter/>
          </a:ln>
        </p:spPr>
      </p:sp>
      <p:sp>
        <p:nvSpPr>
          <p:cNvPr id="38914" name="文本占位符 1185794"/>
          <p:cNvSpPr>
            <a:spLocks noGrp="1"/>
          </p:cNvSpPr>
          <p:nvPr>
            <p:ph type="body"/>
          </p:nvPr>
        </p:nvSpPr>
        <p:spPr>
          <a:noFill/>
          <a:ln>
            <a:noFill/>
          </a:ln>
        </p:spPr>
        <p:txBody>
          <a:bodyPr wrap="square" lIns="91440" tIns="45720" rIns="91440" bIns="45720" anchor="t" anchorCtr="0"/>
          <a:lstStyle/>
          <a:p>
            <a:pPr lvl="0" eaLnBrk="1" hangingPunct="1"/>
            <a:endParaRPr lang="zh-CN" altLang="zh-CN" dirty="0"/>
          </a:p>
        </p:txBody>
      </p:sp>
      <p:sp>
        <p:nvSpPr>
          <p:cNvPr id="38915"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zh-CN" altLang="en-US" dirty="0">
                <a:solidFill>
                  <a:srgbClr val="000000"/>
                </a:solidFill>
                <a:latin typeface="Trebuchet MS" panose="020B0603020202020204" pitchFamily="34" charset="0"/>
                <a:ea typeface="宋体" panose="02010600030101010101" pitchFamily="2" charset="-122"/>
              </a:rPr>
              <a:t>23</a:t>
            </a:fld>
            <a:endParaRPr lang="zh-CN" altLang="en-US" dirty="0">
              <a:solidFill>
                <a:srgbClr val="000000"/>
              </a:solidFill>
              <a:latin typeface="Trebuchet MS" panose="020B0603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778241"/>
          <p:cNvSpPr>
            <a:spLocks noGrp="1" noRot="1" noChangeAspect="1" noTextEdit="1"/>
          </p:cNvSpPr>
          <p:nvPr>
            <p:ph type="sldImg"/>
          </p:nvPr>
        </p:nvSpPr>
        <p:spPr>
          <a:ln>
            <a:solidFill>
              <a:srgbClr val="000000"/>
            </a:solidFill>
            <a:miter/>
          </a:ln>
        </p:spPr>
      </p:sp>
      <p:sp>
        <p:nvSpPr>
          <p:cNvPr id="40962" name="文本占位符 778242"/>
          <p:cNvSpPr>
            <a:spLocks noGrp="1"/>
          </p:cNvSpPr>
          <p:nvPr>
            <p:ph type="body"/>
          </p:nvPr>
        </p:nvSpPr>
        <p:spPr>
          <a:noFill/>
          <a:ln>
            <a:noFill/>
          </a:ln>
        </p:spPr>
        <p:txBody>
          <a:bodyPr wrap="square" lIns="91440" tIns="45720" rIns="91440" bIns="45720" anchor="t" anchorCtr="0"/>
          <a:lstStyle/>
          <a:p>
            <a:pPr lvl="0" eaLnBrk="1" hangingPunct="1"/>
            <a:endParaRPr lang="zh-CN" altLang="zh-CN" dirty="0"/>
          </a:p>
        </p:txBody>
      </p:sp>
      <p:sp>
        <p:nvSpPr>
          <p:cNvPr id="40963"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zh-CN" altLang="en-US" dirty="0">
                <a:solidFill>
                  <a:srgbClr val="000000"/>
                </a:solidFill>
                <a:latin typeface="Trebuchet MS" panose="020B0603020202020204" pitchFamily="34" charset="0"/>
                <a:ea typeface="宋体" panose="02010600030101010101" pitchFamily="2" charset="-122"/>
              </a:rPr>
              <a:t>25</a:t>
            </a:fld>
            <a:endParaRPr lang="zh-CN" altLang="en-US" dirty="0">
              <a:solidFill>
                <a:srgbClr val="000000"/>
              </a:solidFill>
              <a:latin typeface="Trebuchet MS" panose="020B0603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779265"/>
          <p:cNvSpPr>
            <a:spLocks noGrp="1" noRot="1" noChangeAspect="1" noTextEdit="1"/>
          </p:cNvSpPr>
          <p:nvPr>
            <p:ph type="sldImg"/>
          </p:nvPr>
        </p:nvSpPr>
        <p:spPr>
          <a:ln>
            <a:solidFill>
              <a:srgbClr val="000000"/>
            </a:solidFill>
            <a:miter/>
          </a:ln>
        </p:spPr>
      </p:sp>
      <p:sp>
        <p:nvSpPr>
          <p:cNvPr id="43010" name="文本占位符 779266"/>
          <p:cNvSpPr>
            <a:spLocks noGrp="1"/>
          </p:cNvSpPr>
          <p:nvPr>
            <p:ph type="body"/>
          </p:nvPr>
        </p:nvSpPr>
        <p:spPr>
          <a:noFill/>
          <a:ln>
            <a:noFill/>
          </a:ln>
        </p:spPr>
        <p:txBody>
          <a:bodyPr wrap="square" lIns="91440" tIns="45720" rIns="91440" bIns="45720" anchor="t" anchorCtr="0"/>
          <a:lstStyle/>
          <a:p>
            <a:pPr lvl="0" eaLnBrk="1" hangingPunct="1"/>
            <a:endParaRPr lang="zh-CN" altLang="zh-CN" dirty="0"/>
          </a:p>
        </p:txBody>
      </p:sp>
      <p:sp>
        <p:nvSpPr>
          <p:cNvPr id="43011"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zh-CN" altLang="en-US" dirty="0">
                <a:solidFill>
                  <a:srgbClr val="000000"/>
                </a:solidFill>
                <a:latin typeface="Trebuchet MS" panose="020B0603020202020204" pitchFamily="34" charset="0"/>
                <a:ea typeface="宋体" panose="02010600030101010101" pitchFamily="2" charset="-122"/>
              </a:rPr>
              <a:t>27</a:t>
            </a:fld>
            <a:endParaRPr lang="zh-CN" altLang="en-US" dirty="0">
              <a:solidFill>
                <a:srgbClr val="000000"/>
              </a:solidFill>
              <a:latin typeface="Trebuchet MS" panose="020B0603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780289"/>
          <p:cNvSpPr>
            <a:spLocks noGrp="1" noRot="1" noChangeAspect="1" noTextEdit="1"/>
          </p:cNvSpPr>
          <p:nvPr>
            <p:ph type="sldImg"/>
          </p:nvPr>
        </p:nvSpPr>
        <p:spPr>
          <a:ln>
            <a:solidFill>
              <a:srgbClr val="000000"/>
            </a:solidFill>
            <a:miter/>
          </a:ln>
        </p:spPr>
      </p:sp>
      <p:sp>
        <p:nvSpPr>
          <p:cNvPr id="45058" name="文本占位符 780290"/>
          <p:cNvSpPr>
            <a:spLocks noGrp="1"/>
          </p:cNvSpPr>
          <p:nvPr>
            <p:ph type="body"/>
          </p:nvPr>
        </p:nvSpPr>
        <p:spPr>
          <a:noFill/>
          <a:ln>
            <a:noFill/>
          </a:ln>
        </p:spPr>
        <p:txBody>
          <a:bodyPr wrap="square" lIns="91440" tIns="45720" rIns="91440" bIns="45720" anchor="t" anchorCtr="0"/>
          <a:lstStyle/>
          <a:p>
            <a:pPr lvl="0" eaLnBrk="1" hangingPunct="1"/>
            <a:endParaRPr lang="zh-CN" altLang="zh-CN" dirty="0"/>
          </a:p>
        </p:txBody>
      </p:sp>
      <p:sp>
        <p:nvSpPr>
          <p:cNvPr id="45059"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zh-CN" altLang="en-US" dirty="0">
                <a:solidFill>
                  <a:srgbClr val="000000"/>
                </a:solidFill>
                <a:latin typeface="Trebuchet MS" panose="020B0603020202020204" pitchFamily="34" charset="0"/>
                <a:ea typeface="宋体" panose="02010600030101010101" pitchFamily="2" charset="-122"/>
              </a:rPr>
              <a:t>29</a:t>
            </a:fld>
            <a:endParaRPr lang="zh-CN" altLang="en-US" dirty="0">
              <a:solidFill>
                <a:srgbClr val="000000"/>
              </a:solidFill>
              <a:latin typeface="Trebuchet MS" panose="020B0603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781313"/>
          <p:cNvSpPr>
            <a:spLocks noGrp="1" noRot="1" noChangeAspect="1" noTextEdit="1"/>
          </p:cNvSpPr>
          <p:nvPr>
            <p:ph type="sldImg"/>
          </p:nvPr>
        </p:nvSpPr>
        <p:spPr>
          <a:ln>
            <a:solidFill>
              <a:srgbClr val="000000"/>
            </a:solidFill>
            <a:miter/>
          </a:ln>
        </p:spPr>
      </p:sp>
      <p:sp>
        <p:nvSpPr>
          <p:cNvPr id="47106" name="文本占位符 781314"/>
          <p:cNvSpPr>
            <a:spLocks noGrp="1"/>
          </p:cNvSpPr>
          <p:nvPr>
            <p:ph type="body"/>
          </p:nvPr>
        </p:nvSpPr>
        <p:spPr>
          <a:noFill/>
          <a:ln>
            <a:noFill/>
          </a:ln>
        </p:spPr>
        <p:txBody>
          <a:bodyPr wrap="square" lIns="91440" tIns="45720" rIns="91440" bIns="45720" anchor="t" anchorCtr="0"/>
          <a:lstStyle/>
          <a:p>
            <a:pPr lvl="0" eaLnBrk="1" hangingPunct="1"/>
            <a:endParaRPr lang="zh-CN" altLang="zh-CN" dirty="0"/>
          </a:p>
        </p:txBody>
      </p:sp>
      <p:sp>
        <p:nvSpPr>
          <p:cNvPr id="47107"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zh-CN" altLang="en-US" dirty="0">
                <a:solidFill>
                  <a:srgbClr val="000000"/>
                </a:solidFill>
                <a:latin typeface="Trebuchet MS" panose="020B0603020202020204" pitchFamily="34" charset="0"/>
                <a:ea typeface="宋体" panose="02010600030101010101" pitchFamily="2" charset="-122"/>
              </a:rPr>
              <a:t>31</a:t>
            </a:fld>
            <a:endParaRPr lang="zh-CN" altLang="en-US" dirty="0">
              <a:solidFill>
                <a:srgbClr val="000000"/>
              </a:solidFill>
              <a:latin typeface="Trebuchet MS" panose="020B0603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782337"/>
          <p:cNvSpPr>
            <a:spLocks noGrp="1" noRot="1" noChangeAspect="1" noTextEdit="1"/>
          </p:cNvSpPr>
          <p:nvPr>
            <p:ph type="sldImg"/>
          </p:nvPr>
        </p:nvSpPr>
        <p:spPr>
          <a:ln>
            <a:solidFill>
              <a:srgbClr val="000000"/>
            </a:solidFill>
            <a:miter/>
          </a:ln>
        </p:spPr>
      </p:sp>
      <p:sp>
        <p:nvSpPr>
          <p:cNvPr id="49154" name="文本占位符 782338"/>
          <p:cNvSpPr>
            <a:spLocks noGrp="1"/>
          </p:cNvSpPr>
          <p:nvPr>
            <p:ph type="body"/>
          </p:nvPr>
        </p:nvSpPr>
        <p:spPr>
          <a:noFill/>
          <a:ln>
            <a:noFill/>
          </a:ln>
        </p:spPr>
        <p:txBody>
          <a:bodyPr wrap="square" lIns="91440" tIns="45720" rIns="91440" bIns="45720" anchor="t" anchorCtr="0"/>
          <a:lstStyle/>
          <a:p>
            <a:pPr lvl="0" eaLnBrk="1" hangingPunct="1"/>
            <a:endParaRPr lang="zh-CN" altLang="zh-CN" dirty="0"/>
          </a:p>
        </p:txBody>
      </p:sp>
      <p:sp>
        <p:nvSpPr>
          <p:cNvPr id="49155"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zh-CN" altLang="en-US" dirty="0">
                <a:solidFill>
                  <a:srgbClr val="000000"/>
                </a:solidFill>
                <a:latin typeface="Trebuchet MS" panose="020B0603020202020204" pitchFamily="34" charset="0"/>
                <a:ea typeface="宋体" panose="02010600030101010101" pitchFamily="2" charset="-122"/>
              </a:rPr>
              <a:t>33</a:t>
            </a:fld>
            <a:endParaRPr lang="zh-CN" altLang="en-US" dirty="0">
              <a:solidFill>
                <a:srgbClr val="000000"/>
              </a:solidFill>
              <a:latin typeface="Trebuchet MS" panose="020B0603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783361"/>
          <p:cNvSpPr>
            <a:spLocks noGrp="1" noRot="1" noChangeAspect="1" noTextEdit="1"/>
          </p:cNvSpPr>
          <p:nvPr>
            <p:ph type="sldImg"/>
          </p:nvPr>
        </p:nvSpPr>
        <p:spPr>
          <a:ln>
            <a:solidFill>
              <a:srgbClr val="000000"/>
            </a:solidFill>
            <a:miter/>
          </a:ln>
        </p:spPr>
      </p:sp>
      <p:sp>
        <p:nvSpPr>
          <p:cNvPr id="51202" name="文本占位符 783362"/>
          <p:cNvSpPr>
            <a:spLocks noGrp="1"/>
          </p:cNvSpPr>
          <p:nvPr>
            <p:ph type="body"/>
          </p:nvPr>
        </p:nvSpPr>
        <p:spPr>
          <a:noFill/>
          <a:ln>
            <a:noFill/>
          </a:ln>
        </p:spPr>
        <p:txBody>
          <a:bodyPr wrap="square" lIns="91440" tIns="45720" rIns="91440" bIns="45720" anchor="t" anchorCtr="0"/>
          <a:lstStyle/>
          <a:p>
            <a:pPr lvl="0" eaLnBrk="1" hangingPunct="1"/>
            <a:endParaRPr lang="zh-CN" altLang="zh-CN" dirty="0"/>
          </a:p>
        </p:txBody>
      </p:sp>
      <p:sp>
        <p:nvSpPr>
          <p:cNvPr id="51203"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zh-CN" altLang="en-US" dirty="0">
                <a:solidFill>
                  <a:srgbClr val="000000"/>
                </a:solidFill>
                <a:latin typeface="Trebuchet MS" panose="020B0603020202020204" pitchFamily="34" charset="0"/>
                <a:ea typeface="宋体" panose="02010600030101010101" pitchFamily="2" charset="-122"/>
              </a:rPr>
              <a:t>35</a:t>
            </a:fld>
            <a:endParaRPr lang="zh-CN" altLang="en-US" dirty="0">
              <a:solidFill>
                <a:srgbClr val="000000"/>
              </a:solidFill>
              <a:latin typeface="Trebuchet MS" panose="020B0603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bg1"/>
        </a:solidFill>
        <a:effectLst/>
      </p:bgPr>
    </p:bg>
    <p:spTree>
      <p:nvGrpSpPr>
        <p:cNvPr id="1" name=""/>
        <p:cNvGrpSpPr/>
        <p:nvPr/>
      </p:nvGrpSpPr>
      <p:grpSpPr>
        <a:xfrm>
          <a:off x="0" y="0"/>
          <a:ext cx="0" cy="0"/>
          <a:chOff x="0" y="0"/>
          <a:chExt cx="0" cy="0"/>
        </a:xfrm>
      </p:grpSpPr>
      <p:pic>
        <p:nvPicPr>
          <p:cNvPr id="12290" name="图片 12"/>
          <p:cNvPicPr>
            <a:picLocks noChangeAspect="1"/>
          </p:cNvPicPr>
          <p:nvPr/>
        </p:nvPicPr>
        <p:blipFill>
          <a:blip r:embed="rId2"/>
          <a:stretch>
            <a:fillRect/>
          </a:stretch>
        </p:blipFill>
        <p:spPr>
          <a:xfrm>
            <a:off x="0" y="0"/>
            <a:ext cx="9144000" cy="6858000"/>
          </a:xfrm>
          <a:prstGeom prst="rect">
            <a:avLst/>
          </a:prstGeom>
          <a:noFill/>
          <a:ln w="9525">
            <a:noFill/>
          </a:ln>
        </p:spPr>
      </p:pic>
      <p:sp>
        <p:nvSpPr>
          <p:cNvPr id="3" name="KSO_CT2"/>
          <p:cNvSpPr>
            <a:spLocks noGrp="1"/>
          </p:cNvSpPr>
          <p:nvPr>
            <p:ph type="subTitle" idx="1"/>
          </p:nvPr>
        </p:nvSpPr>
        <p:spPr>
          <a:xfrm>
            <a:off x="2560645" y="3997231"/>
            <a:ext cx="3752757" cy="416258"/>
          </a:xfrm>
          <a:prstGeom prst="roundRect">
            <a:avLst>
              <a:gd name="adj" fmla="val 50000"/>
            </a:avLst>
          </a:prstGeom>
          <a:solidFill>
            <a:srgbClr val="FFFFFF"/>
          </a:solidFill>
        </p:spPr>
        <p:txBody>
          <a:bodyPr anchor="ctr">
            <a:noAutofit/>
          </a:bodyPr>
          <a:lstStyle>
            <a:lvl1pPr marL="0" indent="0" algn="ctr">
              <a:buNone/>
              <a:defRPr sz="1800">
                <a:solidFill>
                  <a:schemeClr val="accent2">
                    <a:lumMod val="50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
        <p:nvSpPr>
          <p:cNvPr id="7" name="KSO_CT1"/>
          <p:cNvSpPr>
            <a:spLocks noGrp="1"/>
          </p:cNvSpPr>
          <p:nvPr>
            <p:ph type="title"/>
          </p:nvPr>
        </p:nvSpPr>
        <p:spPr>
          <a:xfrm>
            <a:off x="1506587" y="2032984"/>
            <a:ext cx="5860868" cy="1776762"/>
          </a:xfrm>
          <a:prstGeom prst="roundRect">
            <a:avLst>
              <a:gd name="adj" fmla="val 20211"/>
            </a:avLst>
          </a:prstGeom>
          <a:solidFill>
            <a:srgbClr val="FFFFFF">
              <a:alpha val="94118"/>
            </a:srgbClr>
          </a:solidFill>
        </p:spPr>
        <p:txBody>
          <a:bodyPr>
            <a:noAutofit/>
          </a:bodyPr>
          <a:lstStyle>
            <a:lvl1pPr algn="ctr">
              <a:lnSpc>
                <a:spcPct val="100000"/>
              </a:lnSpc>
              <a:defRPr sz="4200">
                <a:gradFill flip="none" rotWithShape="1">
                  <a:gsLst>
                    <a:gs pos="0">
                      <a:schemeClr val="accent1"/>
                    </a:gs>
                    <a:gs pos="31000">
                      <a:schemeClr val="accent2">
                        <a:lumMod val="75000"/>
                      </a:schemeClr>
                    </a:gs>
                    <a:gs pos="66000">
                      <a:schemeClr val="accent5">
                        <a:lumMod val="75000"/>
                      </a:schemeClr>
                    </a:gs>
                    <a:gs pos="100000">
                      <a:schemeClr val="accent3">
                        <a:lumMod val="50000"/>
                      </a:schemeClr>
                    </a:gs>
                  </a:gsLst>
                  <a:lin ang="0" scaled="1"/>
                  <a:tileRect/>
                </a:gradFill>
                <a:effectLst>
                  <a:outerShdw dist="25400" dir="5400000" algn="t" rotWithShape="0">
                    <a:schemeClr val="bg1">
                      <a:alpha val="56000"/>
                    </a:schemeClr>
                  </a:outerShdw>
                </a:effectLst>
              </a:defRPr>
            </a:lvl1pPr>
          </a:lstStyle>
          <a:p>
            <a:pPr fontAlgn="base"/>
            <a:r>
              <a:rPr lang="zh-CN" altLang="en-US" strike="noStrike" noProof="1"/>
              <a:t>单击此处编辑母版标题样式</a:t>
            </a:r>
          </a:p>
        </p:txBody>
      </p:sp>
      <p:sp>
        <p:nvSpPr>
          <p:cNvPr id="14" name="KSO_FD"/>
          <p:cNvSpPr>
            <a:spLocks noGrp="1"/>
          </p:cNvSpPr>
          <p:nvPr>
            <p:ph type="dt" sz="half" idx="2"/>
          </p:nvPr>
        </p:nvSpPr>
        <p:spPr>
          <a:xfrm>
            <a:off x="628650" y="6356350"/>
            <a:ext cx="2057400" cy="365125"/>
          </a:xfrm>
          <a:prstGeom prst="rect">
            <a:avLst/>
          </a:prstGeom>
        </p:spPr>
        <p:txBody>
          <a:bodyPr vert="horz" wrap="square" lIns="91440" tIns="45720" rIns="91440" bIns="45720" numCol="1" rtlCol="0" anchor="ctr" anchorCtr="0" compatLnSpc="1"/>
          <a:lstStyle>
            <a:lvl1pPr fontAlgn="base">
              <a:spcBef>
                <a:spcPct val="0"/>
              </a:spcBef>
              <a:spcAft>
                <a:spcPct val="0"/>
              </a:spcAft>
              <a:defRPr>
                <a:solidFill>
                  <a:srgbClr val="92929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47B678E-3897-42D7-A359-C50359AC6A83}" type="datetimeFigureOut">
              <a:rPr kumimoji="0" lang="zh-CN" altLang="en-US" sz="1200" b="0" i="0" u="none" strike="noStrike" kern="1200" cap="none" spc="0" normalizeH="0" baseline="0" noProof="0">
                <a:ln>
                  <a:noFill/>
                </a:ln>
                <a:solidFill>
                  <a:srgbClr val="929292"/>
                </a:solidFill>
                <a:effectLst/>
                <a:uLnTx/>
                <a:uFillTx/>
                <a:latin typeface="+mn-lt"/>
                <a:ea typeface="+mn-ea"/>
                <a:cs typeface="+mn-cs"/>
              </a:rPr>
              <a:t>2022/3/12</a:t>
            </a:fld>
            <a:endParaRPr kumimoji="0" lang="zh-CN" altLang="en-US" sz="1200" b="0" i="0" u="none" strike="noStrike" kern="1200" cap="none" spc="0" normalizeH="0" baseline="0" noProof="0">
              <a:ln>
                <a:noFill/>
              </a:ln>
              <a:solidFill>
                <a:srgbClr val="929292"/>
              </a:solidFill>
              <a:effectLst/>
              <a:uLnTx/>
              <a:uFillTx/>
              <a:latin typeface="+mn-lt"/>
              <a:ea typeface="+mn-ea"/>
              <a:cs typeface="+mn-cs"/>
            </a:endParaRPr>
          </a:p>
        </p:txBody>
      </p:sp>
      <p:sp>
        <p:nvSpPr>
          <p:cNvPr id="15"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 name="KSO_FN"/>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pPr algn="r" eaLnBrk="1" fontAlgn="base" hangingPunct="1">
              <a:buNone/>
            </a:pPr>
            <a:fld id="{9A0DB2DC-4C9A-4742-B13C-FB6460FD3503}" type="slidenum">
              <a:rPr lang="zh-CN" altLang="en-US" strike="noStrike" noProof="1" dirty="0">
                <a:latin typeface="Arial" panose="020B0604020202020204" pitchFamily="34" charset="0"/>
                <a:ea typeface="幼圆" panose="02010509060101010101" pitchFamily="49" charset="-122"/>
                <a:cs typeface="+mn-cs"/>
              </a:rPr>
              <a:t>‹#›</a:t>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KSO_BC1"/>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zh-CN" strike="noStrike" noProof="1" dirty="0">
                <a:latin typeface="Arial" panose="020B0604020202020204" pitchFamily="34" charset="0"/>
                <a:ea typeface="幼圆" panose="02010509060101010101" pitchFamily="49" charset="-122"/>
                <a:cs typeface="+mn-cs"/>
              </a:rPr>
              <a:t>‹#›</a:t>
            </a:fld>
            <a:endParaRPr lang="zh-CN" altLang="zh-CN" strike="noStrike" noProof="1">
              <a:latin typeface="Arial" panose="020B0604020202020204" pitchFamily="34" charset="0"/>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28650" y="1825625"/>
            <a:ext cx="388620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29150" y="1825625"/>
            <a:ext cx="388620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a:t>单击此处编辑母版标题样式</a:t>
            </a: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pPr fontAlgn="base"/>
            <a:r>
              <a:rPr lang="zh-CN" altLang="en-US" strike="noStrike" noProof="1"/>
              <a:t>单击此处编辑母版标题样式</a:t>
            </a:r>
            <a:endParaRPr lang="en-US" strike="noStrike" noProof="1"/>
          </a:p>
        </p:txBody>
      </p:sp>
      <p:sp>
        <p:nvSpPr>
          <p:cNvPr id="3" name="KSO_BC1"/>
          <p:cNvSpPr>
            <a:spLocks noGrp="1"/>
          </p:cNvSpPr>
          <p:nvPr>
            <p:ph type="body" orient="vert" idx="1"/>
          </p:nvPr>
        </p:nvSpPr>
        <p:spPr>
          <a:xfrm>
            <a:off x="1585381" y="365125"/>
            <a:ext cx="5949952" cy="5811838"/>
          </a:xfrm>
        </p:spPr>
        <p:txBody>
          <a:bodyPr vert="eaVert"/>
          <a:lstStyle/>
          <a:p>
            <a:pPr lvl="0" fontAlgn="base"/>
            <a:r>
              <a:rPr lang="zh-CN" altLang="en-US" strike="noStrike" noProof="1"/>
              <a:t>单击此处编辑母版文本样式</a:t>
            </a:r>
          </a:p>
          <a:p>
            <a:pPr lvl="1" fontAlgn="base"/>
            <a:r>
              <a:rPr lang="zh-CN" altLang="en-US" strike="noStrike" noProof="1"/>
              <a:t>第二级</a:t>
            </a:r>
          </a:p>
        </p:txBody>
      </p:sp>
      <p:sp>
        <p:nvSpPr>
          <p:cNvPr id="13"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KSO_FN"/>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pPr algn="r" eaLnBrk="1" fontAlgn="base" hangingPunct="1">
              <a:buNone/>
            </a:pPr>
            <a:fld id="{9A0DB2DC-4C9A-4742-B13C-FB6460FD3503}" type="slidenum">
              <a:rPr lang="zh-CN" altLang="zh-CN" strike="noStrike" noProof="1" dirty="0">
                <a:latin typeface="Arial" panose="020B0604020202020204" pitchFamily="34" charset="0"/>
                <a:ea typeface="幼圆" panose="02010509060101010101" pitchFamily="49" charset="-122"/>
                <a:cs typeface="+mn-cs"/>
              </a:rPr>
              <a:t>‹#›</a:t>
            </a:fld>
            <a:endParaRPr lang="zh-CN" altLang="zh-CN" strike="noStrike" noProof="1"/>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bg1"/>
        </a:solidFill>
        <a:effectLst/>
      </p:bgPr>
    </p:bg>
    <p:spTree>
      <p:nvGrpSpPr>
        <p:cNvPr id="1" name=""/>
        <p:cNvGrpSpPr/>
        <p:nvPr/>
      </p:nvGrpSpPr>
      <p:grpSpPr>
        <a:xfrm>
          <a:off x="0" y="0"/>
          <a:ext cx="0" cy="0"/>
          <a:chOff x="0" y="0"/>
          <a:chExt cx="0" cy="0"/>
        </a:xfrm>
      </p:grpSpPr>
      <p:pic>
        <p:nvPicPr>
          <p:cNvPr id="12290" name="图片 12"/>
          <p:cNvPicPr>
            <a:picLocks noChangeAspect="1"/>
          </p:cNvPicPr>
          <p:nvPr/>
        </p:nvPicPr>
        <p:blipFill>
          <a:blip r:embed="rId2"/>
          <a:stretch>
            <a:fillRect/>
          </a:stretch>
        </p:blipFill>
        <p:spPr>
          <a:xfrm>
            <a:off x="0" y="0"/>
            <a:ext cx="9144000" cy="6858000"/>
          </a:xfrm>
          <a:prstGeom prst="rect">
            <a:avLst/>
          </a:prstGeom>
          <a:noFill/>
          <a:ln w="9525">
            <a:noFill/>
          </a:ln>
        </p:spPr>
      </p:pic>
      <p:sp>
        <p:nvSpPr>
          <p:cNvPr id="3" name="KSO_CT2"/>
          <p:cNvSpPr>
            <a:spLocks noGrp="1"/>
          </p:cNvSpPr>
          <p:nvPr>
            <p:ph type="subTitle" idx="1"/>
          </p:nvPr>
        </p:nvSpPr>
        <p:spPr>
          <a:xfrm>
            <a:off x="2560645" y="3997231"/>
            <a:ext cx="3752757" cy="416258"/>
          </a:xfrm>
          <a:prstGeom prst="roundRect">
            <a:avLst>
              <a:gd name="adj" fmla="val 50000"/>
            </a:avLst>
          </a:prstGeom>
          <a:solidFill>
            <a:srgbClr val="FFFFFF"/>
          </a:solidFill>
        </p:spPr>
        <p:txBody>
          <a:bodyPr anchor="ctr">
            <a:noAutofit/>
          </a:bodyPr>
          <a:lstStyle>
            <a:lvl1pPr marL="0" indent="0" algn="ctr">
              <a:buNone/>
              <a:defRPr sz="1800">
                <a:solidFill>
                  <a:schemeClr val="accent2">
                    <a:lumMod val="50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
        <p:nvSpPr>
          <p:cNvPr id="7" name="KSO_CT1"/>
          <p:cNvSpPr>
            <a:spLocks noGrp="1"/>
          </p:cNvSpPr>
          <p:nvPr>
            <p:ph type="title"/>
          </p:nvPr>
        </p:nvSpPr>
        <p:spPr>
          <a:xfrm>
            <a:off x="1506587" y="2032984"/>
            <a:ext cx="5860868" cy="1776762"/>
          </a:xfrm>
          <a:prstGeom prst="roundRect">
            <a:avLst>
              <a:gd name="adj" fmla="val 20211"/>
            </a:avLst>
          </a:prstGeom>
          <a:solidFill>
            <a:srgbClr val="FFFFFF">
              <a:alpha val="94118"/>
            </a:srgbClr>
          </a:solidFill>
        </p:spPr>
        <p:txBody>
          <a:bodyPr>
            <a:noAutofit/>
          </a:bodyPr>
          <a:lstStyle>
            <a:lvl1pPr algn="ctr">
              <a:lnSpc>
                <a:spcPct val="100000"/>
              </a:lnSpc>
              <a:defRPr sz="4200">
                <a:gradFill flip="none" rotWithShape="1">
                  <a:gsLst>
                    <a:gs pos="0">
                      <a:schemeClr val="accent1"/>
                    </a:gs>
                    <a:gs pos="31000">
                      <a:schemeClr val="accent2">
                        <a:lumMod val="75000"/>
                      </a:schemeClr>
                    </a:gs>
                    <a:gs pos="66000">
                      <a:schemeClr val="accent5">
                        <a:lumMod val="75000"/>
                      </a:schemeClr>
                    </a:gs>
                    <a:gs pos="100000">
                      <a:schemeClr val="accent3">
                        <a:lumMod val="50000"/>
                      </a:schemeClr>
                    </a:gs>
                  </a:gsLst>
                  <a:lin ang="0" scaled="1"/>
                  <a:tileRect/>
                </a:gradFill>
                <a:effectLst>
                  <a:outerShdw dist="25400" dir="5400000" algn="t" rotWithShape="0">
                    <a:schemeClr val="bg1">
                      <a:alpha val="56000"/>
                    </a:schemeClr>
                  </a:outerShdw>
                </a:effectLst>
              </a:defRPr>
            </a:lvl1pPr>
          </a:lstStyle>
          <a:p>
            <a:pPr fontAlgn="base"/>
            <a:r>
              <a:rPr lang="zh-CN" altLang="en-US" strike="noStrike" noProof="1"/>
              <a:t>单击此处编辑母版标题样式</a:t>
            </a:r>
          </a:p>
        </p:txBody>
      </p:sp>
      <p:sp>
        <p:nvSpPr>
          <p:cNvPr id="14" name="KSO_FD"/>
          <p:cNvSpPr>
            <a:spLocks noGrp="1"/>
          </p:cNvSpPr>
          <p:nvPr>
            <p:ph type="dt" sz="half" idx="2"/>
          </p:nvPr>
        </p:nvSpPr>
        <p:spPr>
          <a:xfrm>
            <a:off x="628650" y="6356350"/>
            <a:ext cx="2057400" cy="365125"/>
          </a:xfrm>
          <a:prstGeom prst="rect">
            <a:avLst/>
          </a:prstGeom>
        </p:spPr>
        <p:txBody>
          <a:bodyPr vert="horz" wrap="square" lIns="91440" tIns="45720" rIns="91440" bIns="45720" numCol="1" rtlCol="0" anchor="ctr" anchorCtr="0" compatLnSpc="1"/>
          <a:lstStyle>
            <a:lvl1pPr fontAlgn="base">
              <a:spcBef>
                <a:spcPct val="0"/>
              </a:spcBef>
              <a:spcAft>
                <a:spcPct val="0"/>
              </a:spcAft>
              <a:defRPr>
                <a:solidFill>
                  <a:srgbClr val="92929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47B678E-3897-42D7-A359-C50359AC6A83}" type="datetimeFigureOut">
              <a:rPr kumimoji="0" lang="zh-CN" altLang="en-US" sz="1200" b="0" i="0" u="none" strike="noStrike" kern="1200" cap="none" spc="0" normalizeH="0" baseline="0" noProof="0">
                <a:ln>
                  <a:noFill/>
                </a:ln>
                <a:solidFill>
                  <a:srgbClr val="929292"/>
                </a:solidFill>
                <a:effectLst/>
                <a:uLnTx/>
                <a:uFillTx/>
                <a:latin typeface="+mn-lt"/>
                <a:ea typeface="+mn-ea"/>
                <a:cs typeface="+mn-cs"/>
              </a:rPr>
              <a:t>2022/3/12</a:t>
            </a:fld>
            <a:endParaRPr kumimoji="0" lang="zh-CN" altLang="en-US" sz="1200" b="0" i="0" u="none" strike="noStrike" kern="1200" cap="none" spc="0" normalizeH="0" baseline="0" noProof="0">
              <a:ln>
                <a:noFill/>
              </a:ln>
              <a:solidFill>
                <a:srgbClr val="929292"/>
              </a:solidFill>
              <a:effectLst/>
              <a:uLnTx/>
              <a:uFillTx/>
              <a:latin typeface="+mn-lt"/>
              <a:ea typeface="+mn-ea"/>
              <a:cs typeface="+mn-cs"/>
            </a:endParaRPr>
          </a:p>
        </p:txBody>
      </p:sp>
      <p:sp>
        <p:nvSpPr>
          <p:cNvPr id="15"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 name="KSO_FN"/>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pPr algn="r" eaLnBrk="1" fontAlgn="base" hangingPunct="1">
              <a:buNone/>
            </a:pPr>
            <a:fld id="{9A0DB2DC-4C9A-4742-B13C-FB6460FD3503}" type="slidenum">
              <a:rPr lang="zh-CN" altLang="en-US" strike="noStrike" noProof="1" dirty="0">
                <a:latin typeface="Arial" panose="020B0604020202020204" pitchFamily="34" charset="0"/>
                <a:ea typeface="幼圆" panose="02010509060101010101" pitchFamily="49" charset="-122"/>
                <a:cs typeface="+mn-cs"/>
              </a:rPr>
              <a:t>‹#›</a:t>
            </a:fld>
            <a:endParaRPr lang="zh-CN" altLang="en-US"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KSO_BC1"/>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zh-CN" strike="noStrike" noProof="1" dirty="0">
                <a:latin typeface="Arial" panose="020B0604020202020204" pitchFamily="34" charset="0"/>
                <a:ea typeface="幼圆" panose="02010509060101010101" pitchFamily="49" charset="-122"/>
                <a:cs typeface="+mn-cs"/>
              </a:rPr>
              <a:t>‹#›</a:t>
            </a:fld>
            <a:endParaRPr lang="zh-CN" altLang="zh-CN" strike="noStrike" noProof="1">
              <a:latin typeface="Arial" panose="020B0604020202020204" pitchFamily="34" charset="0"/>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13314" name="图片 12"/>
          <p:cNvPicPr>
            <a:picLocks noChangeAspect="1"/>
          </p:cNvPicPr>
          <p:nvPr/>
        </p:nvPicPr>
        <p:blipFill>
          <a:blip r:embed="rId2"/>
          <a:stretch>
            <a:fillRect/>
          </a:stretch>
        </p:blipFill>
        <p:spPr>
          <a:xfrm>
            <a:off x="0" y="9525"/>
            <a:ext cx="9144000" cy="6838950"/>
          </a:xfrm>
          <a:prstGeom prst="rect">
            <a:avLst/>
          </a:prstGeom>
          <a:noFill/>
          <a:ln w="9525">
            <a:noFill/>
          </a:ln>
        </p:spPr>
      </p:pic>
      <p:sp>
        <p:nvSpPr>
          <p:cNvPr id="14" name="矩形 13"/>
          <p:cNvSpPr/>
          <p:nvPr/>
        </p:nvSpPr>
        <p:spPr>
          <a:xfrm>
            <a:off x="0" y="0"/>
            <a:ext cx="9144000" cy="6858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KSO_ST1"/>
          <p:cNvSpPr>
            <a:spLocks noGrp="1"/>
          </p:cNvSpPr>
          <p:nvPr>
            <p:ph type="title"/>
          </p:nvPr>
        </p:nvSpPr>
        <p:spPr>
          <a:xfrm>
            <a:off x="1574006" y="2108200"/>
            <a:ext cx="5995988" cy="1235075"/>
          </a:xfrm>
        </p:spPr>
        <p:txBody>
          <a:bodyPr anchor="b">
            <a:normAutofit/>
          </a:bodyPr>
          <a:lstStyle>
            <a:lvl1pPr algn="ctr">
              <a:defRPr sz="3600">
                <a:gradFill>
                  <a:gsLst>
                    <a:gs pos="0">
                      <a:schemeClr val="accent1"/>
                    </a:gs>
                    <a:gs pos="31000">
                      <a:schemeClr val="accent2">
                        <a:lumMod val="75000"/>
                      </a:schemeClr>
                    </a:gs>
                    <a:gs pos="66000">
                      <a:schemeClr val="accent5">
                        <a:lumMod val="75000"/>
                      </a:schemeClr>
                    </a:gs>
                    <a:gs pos="100000">
                      <a:schemeClr val="accent3">
                        <a:lumMod val="50000"/>
                      </a:schemeClr>
                    </a:gs>
                  </a:gsLst>
                  <a:lin ang="0" scaled="1"/>
                </a:gradFill>
                <a:effectLst/>
              </a:defRPr>
            </a:lvl1pPr>
          </a:lstStyle>
          <a:p>
            <a:pPr fontAlgn="base"/>
            <a:r>
              <a:rPr lang="zh-CN" altLang="en-US" strike="noStrike" noProof="1"/>
              <a:t>单击此处编辑母版标题样式</a:t>
            </a:r>
            <a:endParaRPr lang="en-US" strike="noStrike" noProof="1"/>
          </a:p>
        </p:txBody>
      </p:sp>
      <p:sp>
        <p:nvSpPr>
          <p:cNvPr id="3" name="KSO_ST2"/>
          <p:cNvSpPr>
            <a:spLocks noGrp="1"/>
          </p:cNvSpPr>
          <p:nvPr>
            <p:ph type="body" idx="1"/>
          </p:nvPr>
        </p:nvSpPr>
        <p:spPr>
          <a:xfrm>
            <a:off x="3038171" y="3400426"/>
            <a:ext cx="3067663" cy="414000"/>
          </a:xfrm>
          <a:prstGeom prst="roundRect">
            <a:avLst>
              <a:gd name="adj" fmla="val 50000"/>
            </a:avLst>
          </a:prstGeom>
          <a:solidFill>
            <a:schemeClr val="tx2">
              <a:lumMod val="50000"/>
              <a:lumOff val="50000"/>
            </a:schemeClr>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p>
        </p:txBody>
      </p:sp>
      <p:sp>
        <p:nvSpPr>
          <p:cNvPr id="15"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7" name="KSO_FN"/>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pPr algn="r" eaLnBrk="1" fontAlgn="base" hangingPunct="1">
              <a:buNone/>
            </a:pPr>
            <a:fld id="{9A0DB2DC-4C9A-4742-B13C-FB6460FD3503}" type="slidenum">
              <a:rPr lang="zh-CN" altLang="en-US" strike="noStrike" noProof="1" dirty="0">
                <a:latin typeface="Arial" panose="020B0604020202020204" pitchFamily="34" charset="0"/>
                <a:ea typeface="幼圆" panose="02010509060101010101" pitchFamily="49" charset="-122"/>
                <a:cs typeface="+mn-cs"/>
              </a:rPr>
              <a:t>‹#›</a:t>
            </a:fld>
            <a:endParaRPr lang="zh-CN" altLang="en-US" strike="noStrike" noProof="1"/>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KSO_BC1"/>
          <p:cNvSpPr>
            <a:spLocks noGrp="1"/>
          </p:cNvSpPr>
          <p:nvPr>
            <p:ph sz="half" idx="1"/>
          </p:nvPr>
        </p:nvSpPr>
        <p:spPr>
          <a:xfrm>
            <a:off x="1049867" y="1244601"/>
            <a:ext cx="3810000" cy="4932364"/>
          </a:xfrm>
        </p:spPr>
        <p:txBody>
          <a:bodyPr/>
          <a:lstStyle/>
          <a:p>
            <a:pPr lvl="0" fontAlgn="base"/>
            <a:r>
              <a:rPr lang="zh-CN" altLang="en-US" strike="noStrike" noProof="1"/>
              <a:t>单击此处编辑母版文本样式</a:t>
            </a:r>
          </a:p>
          <a:p>
            <a:pPr lvl="1" fontAlgn="base"/>
            <a:r>
              <a:rPr lang="zh-CN" altLang="en-US" strike="noStrike" noProof="1"/>
              <a:t>第二级</a:t>
            </a:r>
          </a:p>
        </p:txBody>
      </p:sp>
      <p:sp>
        <p:nvSpPr>
          <p:cNvPr id="4" name="KSO_BC2"/>
          <p:cNvSpPr>
            <a:spLocks noGrp="1"/>
          </p:cNvSpPr>
          <p:nvPr>
            <p:ph sz="half" idx="2"/>
          </p:nvPr>
        </p:nvSpPr>
        <p:spPr>
          <a:xfrm>
            <a:off x="4889501" y="1244601"/>
            <a:ext cx="3820587" cy="4932364"/>
          </a:xfrm>
        </p:spPr>
        <p:txBody>
          <a:bodyPr/>
          <a:lstStyle/>
          <a:p>
            <a:pPr lvl="0" fontAlgn="base"/>
            <a:r>
              <a:rPr lang="zh-CN" altLang="en-US" strike="noStrike" noProof="1"/>
              <a:t>单击此处编辑母版文本样式</a:t>
            </a:r>
          </a:p>
          <a:p>
            <a:pPr lvl="1" fontAlgn="base"/>
            <a:r>
              <a:rPr lang="zh-CN" altLang="en-US" strike="noStrike" noProof="1"/>
              <a:t>第二级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zh-CN" altLang="zh-CN" strike="noStrike" noProof="1" dirty="0">
                <a:latin typeface="Arial" panose="020B0604020202020204" pitchFamily="34" charset="0"/>
                <a:ea typeface="幼圆" panose="02010509060101010101" pitchFamily="49" charset="-122"/>
                <a:cs typeface="+mn-cs"/>
              </a:rPr>
              <a:t>‹#›</a:t>
            </a:fld>
            <a:endParaRPr lang="zh-CN" altLang="zh-CN" strike="noStrike" noProof="1">
              <a:latin typeface="Arial" panose="020B0604020202020204" pitchFamily="34" charset="0"/>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824576" y="1376363"/>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KSO_BC1"/>
          <p:cNvSpPr>
            <a:spLocks noGrp="1"/>
          </p:cNvSpPr>
          <p:nvPr>
            <p:ph sz="half" idx="2"/>
          </p:nvPr>
        </p:nvSpPr>
        <p:spPr>
          <a:xfrm>
            <a:off x="824576" y="2200274"/>
            <a:ext cx="3868340" cy="3684588"/>
          </a:xfrm>
        </p:spPr>
        <p:txBody>
          <a:bodyPr/>
          <a:lstStyle/>
          <a:p>
            <a:pPr lvl="0" fontAlgn="base"/>
            <a:r>
              <a:rPr lang="zh-CN" altLang="en-US" strike="noStrike" noProof="1"/>
              <a:t>单击此处编辑母版文本样式</a:t>
            </a:r>
          </a:p>
          <a:p>
            <a:pPr lvl="1" fontAlgn="base"/>
            <a:r>
              <a:rPr lang="zh-CN" altLang="en-US" strike="noStrike" noProof="1"/>
              <a:t>第二级</a:t>
            </a:r>
          </a:p>
        </p:txBody>
      </p:sp>
      <p:sp>
        <p:nvSpPr>
          <p:cNvPr id="5" name="Text Placeholder 4"/>
          <p:cNvSpPr>
            <a:spLocks noGrp="1"/>
          </p:cNvSpPr>
          <p:nvPr>
            <p:ph type="body" sz="quarter" idx="3"/>
          </p:nvPr>
        </p:nvSpPr>
        <p:spPr>
          <a:xfrm>
            <a:off x="4823886" y="1376363"/>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KSO_BC2"/>
          <p:cNvSpPr>
            <a:spLocks noGrp="1"/>
          </p:cNvSpPr>
          <p:nvPr>
            <p:ph sz="quarter" idx="4"/>
          </p:nvPr>
        </p:nvSpPr>
        <p:spPr>
          <a:xfrm>
            <a:off x="4823886" y="2200274"/>
            <a:ext cx="3887391" cy="3684588"/>
          </a:xfrm>
        </p:spPr>
        <p:txBody>
          <a:bodyPr/>
          <a:lstStyle/>
          <a:p>
            <a:pPr lvl="0" fontAlgn="base"/>
            <a:r>
              <a:rPr lang="zh-CN" altLang="en-US" strike="noStrike" noProof="1"/>
              <a:t>单击此处编辑母版文本样式</a:t>
            </a:r>
          </a:p>
          <a:p>
            <a:pPr lvl="1" fontAlgn="base"/>
            <a:r>
              <a:rPr lang="zh-CN" altLang="en-US" strike="noStrike" noProof="1"/>
              <a:t>第二级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zh-CN" altLang="zh-CN" strike="noStrike" noProof="1" dirty="0">
                <a:latin typeface="Arial" panose="020B0604020202020204" pitchFamily="34" charset="0"/>
                <a:ea typeface="幼圆" panose="02010509060101010101" pitchFamily="49" charset="-122"/>
                <a:cs typeface="+mn-cs"/>
              </a:rPr>
              <a:t>‹#›</a:t>
            </a:fld>
            <a:endParaRPr lang="zh-CN" altLang="zh-CN" strike="noStrike" noProof="1">
              <a:latin typeface="Arial" panose="020B0604020202020204" pitchFamily="34" charset="0"/>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zh-CN" altLang="zh-CN" strike="noStrike" noProof="1" dirty="0">
                <a:latin typeface="Arial" panose="020B0604020202020204" pitchFamily="34" charset="0"/>
                <a:ea typeface="幼圆" panose="02010509060101010101" pitchFamily="49" charset="-122"/>
                <a:cs typeface="+mn-cs"/>
              </a:rPr>
              <a:t>‹#›</a:t>
            </a:fld>
            <a:endParaRPr lang="zh-CN" altLang="zh-CN" strike="noStrike" noProof="1">
              <a:latin typeface="Arial" panose="020B0604020202020204" pitchFamily="34" charset="0"/>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
        <p:nvSpPr>
          <p:cNvPr id="13"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KSO_FN"/>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pPr algn="r" eaLnBrk="1" fontAlgn="base" hangingPunct="1">
              <a:buNone/>
            </a:pPr>
            <a:fld id="{9A0DB2DC-4C9A-4742-B13C-FB6460FD3503}" type="slidenum">
              <a:rPr lang="zh-CN" altLang="zh-CN" strike="noStrike" noProof="1" dirty="0">
                <a:latin typeface="Arial" panose="020B0604020202020204" pitchFamily="34" charset="0"/>
                <a:ea typeface="幼圆" panose="02010509060101010101" pitchFamily="49" charset="-122"/>
                <a:cs typeface="+mn-cs"/>
              </a:rPr>
              <a:t>‹#›</a:t>
            </a:fld>
            <a:endParaRPr lang="zh-CN" altLang="zh-CN" strike="noStrike" noProof="1"/>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KSO_BT1"/>
          <p:cNvSpPr>
            <a:spLocks noGrp="1"/>
          </p:cNvSpPr>
          <p:nvPr>
            <p:ph type="title"/>
          </p:nvPr>
        </p:nvSpPr>
        <p:spPr>
          <a:xfrm>
            <a:off x="858442" y="533402"/>
            <a:ext cx="2949178" cy="1600200"/>
          </a:xfrm>
        </p:spPr>
        <p:txBody>
          <a:bodyPr anchor="b"/>
          <a:lstStyle>
            <a:lvl1pPr>
              <a:defRPr sz="3200"/>
            </a:lvl1pPr>
          </a:lstStyle>
          <a:p>
            <a:pPr fontAlgn="base"/>
            <a:r>
              <a:rPr lang="zh-CN" altLang="en-US" strike="noStrike" noProof="1"/>
              <a:t>单击此处编辑母版标题样式</a:t>
            </a:r>
            <a:endParaRPr lang="en-US" strike="noStrike" noProof="1"/>
          </a:p>
        </p:txBody>
      </p:sp>
      <p:sp>
        <p:nvSpPr>
          <p:cNvPr id="3" name="KSO_BC1"/>
          <p:cNvSpPr>
            <a:spLocks noGrp="1"/>
          </p:cNvSpPr>
          <p:nvPr>
            <p:ph idx="1"/>
          </p:nvPr>
        </p:nvSpPr>
        <p:spPr>
          <a:xfrm>
            <a:off x="4115992" y="1063628"/>
            <a:ext cx="462915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p:txBody>
      </p:sp>
      <p:sp>
        <p:nvSpPr>
          <p:cNvPr id="4" name="KSO_BC2"/>
          <p:cNvSpPr>
            <a:spLocks noGrp="1"/>
          </p:cNvSpPr>
          <p:nvPr>
            <p:ph type="body" sz="half" idx="2"/>
          </p:nvPr>
        </p:nvSpPr>
        <p:spPr>
          <a:xfrm>
            <a:off x="858442" y="2133603"/>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13" name="KSO_FD"/>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KSO_FN"/>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pPr algn="r" eaLnBrk="1" fontAlgn="base" hangingPunct="1">
              <a:buNone/>
            </a:pPr>
            <a:fld id="{9A0DB2DC-4C9A-4742-B13C-FB6460FD3503}" type="slidenum">
              <a:rPr lang="zh-CN" altLang="zh-CN" strike="noStrike" noProof="1" dirty="0">
                <a:latin typeface="Arial" panose="020B0604020202020204" pitchFamily="34" charset="0"/>
                <a:ea typeface="幼圆" panose="02010509060101010101" pitchFamily="49" charset="-122"/>
                <a:cs typeface="+mn-cs"/>
              </a:rPr>
              <a:t>‹#›</a:t>
            </a:fld>
            <a:endParaRPr lang="zh-CN" altLang="zh-CN" strike="noStrike" noProof="1"/>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pPr fontAlgn="base"/>
            <a:r>
              <a:rPr lang="zh-CN" altLang="en-US" strike="noStrike" noProof="1"/>
              <a:t>单击此处编辑母版标题样式</a:t>
            </a:r>
            <a:endParaRPr lang="en-US" strike="noStrike" noProof="1"/>
          </a:p>
        </p:txBody>
      </p:sp>
      <p:sp>
        <p:nvSpPr>
          <p:cNvPr id="3" name="KSO_BC1"/>
          <p:cNvSpPr>
            <a:spLocks noGrp="1" noChangeAspect="1"/>
          </p:cNvSpPr>
          <p:nvPr>
            <p:ph type="pic" idx="1"/>
          </p:nvPr>
        </p:nvSpPr>
        <p:spPr>
          <a:xfrm>
            <a:off x="4082125" y="987427"/>
            <a:ext cx="462915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r>
              <a:rPr kumimoji="1" lang="zh-CN" altLang="en-US" sz="3200" b="0" i="0" u="none" strike="noStrike" kern="1200" cap="none" spc="0" normalizeH="0" baseline="0" noProof="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单击图标添加图片</a:t>
            </a:r>
            <a:endParaRPr kumimoji="1" lang="en-US" sz="32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p:txBody>
      </p:sp>
      <p:sp>
        <p:nvSpPr>
          <p:cNvPr id="4" name="KSO_BC2"/>
          <p:cNvSpPr>
            <a:spLocks noGrp="1"/>
          </p:cNvSpPr>
          <p:nvPr>
            <p:ph type="body" sz="half" idx="2"/>
          </p:nvPr>
        </p:nvSpPr>
        <p:spPr>
          <a:xfrm>
            <a:off x="934644"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13" name="KSO_FD"/>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KSO_FN"/>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pPr algn="r" eaLnBrk="1" fontAlgn="base" hangingPunct="1">
              <a:buNone/>
            </a:pPr>
            <a:fld id="{9A0DB2DC-4C9A-4742-B13C-FB6460FD3503}" type="slidenum">
              <a:rPr lang="zh-CN" altLang="zh-CN" strike="noStrike" noProof="1" dirty="0">
                <a:latin typeface="Arial" panose="020B0604020202020204" pitchFamily="34" charset="0"/>
                <a:ea typeface="幼圆" panose="02010509060101010101" pitchFamily="49" charset="-122"/>
                <a:cs typeface="+mn-cs"/>
              </a:rPr>
              <a:t>‹#›</a:t>
            </a:fld>
            <a:endParaRPr lang="zh-CN" altLang="zh-CN"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KSO_BC1"/>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zh-CN" strike="noStrike" noProof="1" dirty="0">
                <a:latin typeface="Arial" panose="020B0604020202020204" pitchFamily="34" charset="0"/>
                <a:ea typeface="幼圆" panose="02010509060101010101" pitchFamily="49" charset="-122"/>
                <a:cs typeface="+mn-cs"/>
              </a:rPr>
              <a:t>‹#›</a:t>
            </a:fld>
            <a:endParaRPr lang="zh-CN" altLang="zh-CN" strike="noStrike" noProof="1">
              <a:latin typeface="Arial" panose="020B0604020202020204" pitchFamily="34" charset="0"/>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pPr fontAlgn="base"/>
            <a:r>
              <a:rPr lang="zh-CN" altLang="en-US" strike="noStrike" noProof="1"/>
              <a:t>单击此处编辑母版标题样式</a:t>
            </a:r>
            <a:endParaRPr lang="en-US" strike="noStrike" noProof="1"/>
          </a:p>
        </p:txBody>
      </p:sp>
      <p:sp>
        <p:nvSpPr>
          <p:cNvPr id="3" name="KSO_BC1"/>
          <p:cNvSpPr>
            <a:spLocks noGrp="1"/>
          </p:cNvSpPr>
          <p:nvPr>
            <p:ph type="body" orient="vert" idx="1"/>
          </p:nvPr>
        </p:nvSpPr>
        <p:spPr>
          <a:xfrm>
            <a:off x="1585381" y="365125"/>
            <a:ext cx="5949952" cy="5811838"/>
          </a:xfrm>
        </p:spPr>
        <p:txBody>
          <a:bodyPr vert="eaVert"/>
          <a:lstStyle/>
          <a:p>
            <a:pPr lvl="0" fontAlgn="base"/>
            <a:r>
              <a:rPr lang="zh-CN" altLang="en-US" strike="noStrike" noProof="1"/>
              <a:t>单击此处编辑母版文本样式</a:t>
            </a:r>
          </a:p>
          <a:p>
            <a:pPr lvl="1" fontAlgn="base"/>
            <a:r>
              <a:rPr lang="zh-CN" altLang="en-US" strike="noStrike" noProof="1"/>
              <a:t>第二级</a:t>
            </a:r>
          </a:p>
        </p:txBody>
      </p:sp>
      <p:sp>
        <p:nvSpPr>
          <p:cNvPr id="13"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KSO_FN"/>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pPr algn="r" eaLnBrk="1" fontAlgn="base" hangingPunct="1">
              <a:buNone/>
            </a:pPr>
            <a:fld id="{9A0DB2DC-4C9A-4742-B13C-FB6460FD3503}" type="slidenum">
              <a:rPr lang="zh-CN" altLang="zh-CN" strike="noStrike" noProof="1" dirty="0">
                <a:latin typeface="Arial" panose="020B0604020202020204" pitchFamily="34" charset="0"/>
                <a:ea typeface="幼圆" panose="02010509060101010101" pitchFamily="49" charset="-122"/>
                <a:cs typeface="+mn-cs"/>
              </a:rPr>
              <a:t>‹#›</a:t>
            </a:fld>
            <a:endParaRPr lang="zh-CN" alt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628650" y="1825625"/>
            <a:ext cx="788670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28650" y="1825625"/>
            <a:ext cx="386715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内容占位符 3"/>
          <p:cNvSpPr>
            <a:spLocks noGrp="1"/>
          </p:cNvSpPr>
          <p:nvPr>
            <p:ph sz="half" idx="2"/>
          </p:nvPr>
        </p:nvSpPr>
        <p:spPr>
          <a:xfrm>
            <a:off x="4648200" y="1825625"/>
            <a:ext cx="386715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KSO_BC1"/>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zh-CN" strike="noStrike" noProof="1" dirty="0">
                <a:latin typeface="Arial" panose="020B0604020202020204" pitchFamily="34" charset="0"/>
                <a:ea typeface="幼圆" panose="02010509060101010101" pitchFamily="49" charset="-122"/>
                <a:cs typeface="+mn-cs"/>
              </a:rPr>
              <a:t>‹#›</a:t>
            </a:fld>
            <a:endParaRPr lang="zh-CN" altLang="zh-CN" strike="noStrike" noProof="1">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628650" y="1825625"/>
            <a:ext cx="788670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28650" y="1825625"/>
            <a:ext cx="386715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内容占位符 3"/>
          <p:cNvSpPr>
            <a:spLocks noGrp="1"/>
          </p:cNvSpPr>
          <p:nvPr>
            <p:ph sz="half" idx="2"/>
          </p:nvPr>
        </p:nvSpPr>
        <p:spPr>
          <a:xfrm>
            <a:off x="4648200" y="1825625"/>
            <a:ext cx="386715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a:t>单击此处编辑母版标题样式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13314" name="图片 12"/>
          <p:cNvPicPr>
            <a:picLocks noChangeAspect="1"/>
          </p:cNvPicPr>
          <p:nvPr/>
        </p:nvPicPr>
        <p:blipFill>
          <a:blip r:embed="rId2"/>
          <a:stretch>
            <a:fillRect/>
          </a:stretch>
        </p:blipFill>
        <p:spPr>
          <a:xfrm>
            <a:off x="0" y="9525"/>
            <a:ext cx="9144000" cy="6838950"/>
          </a:xfrm>
          <a:prstGeom prst="rect">
            <a:avLst/>
          </a:prstGeom>
          <a:noFill/>
          <a:ln w="9525">
            <a:noFill/>
          </a:ln>
        </p:spPr>
      </p:pic>
      <p:sp>
        <p:nvSpPr>
          <p:cNvPr id="14" name="矩形 13"/>
          <p:cNvSpPr/>
          <p:nvPr/>
        </p:nvSpPr>
        <p:spPr>
          <a:xfrm>
            <a:off x="0" y="0"/>
            <a:ext cx="9144000" cy="6858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KSO_ST1"/>
          <p:cNvSpPr>
            <a:spLocks noGrp="1"/>
          </p:cNvSpPr>
          <p:nvPr>
            <p:ph type="title"/>
          </p:nvPr>
        </p:nvSpPr>
        <p:spPr>
          <a:xfrm>
            <a:off x="1574006" y="2108200"/>
            <a:ext cx="5995988" cy="1235075"/>
          </a:xfrm>
        </p:spPr>
        <p:txBody>
          <a:bodyPr anchor="b">
            <a:normAutofit/>
          </a:bodyPr>
          <a:lstStyle>
            <a:lvl1pPr algn="ctr">
              <a:defRPr sz="3600">
                <a:gradFill>
                  <a:gsLst>
                    <a:gs pos="0">
                      <a:schemeClr val="accent1"/>
                    </a:gs>
                    <a:gs pos="31000">
                      <a:schemeClr val="accent2">
                        <a:lumMod val="75000"/>
                      </a:schemeClr>
                    </a:gs>
                    <a:gs pos="66000">
                      <a:schemeClr val="accent5">
                        <a:lumMod val="75000"/>
                      </a:schemeClr>
                    </a:gs>
                    <a:gs pos="100000">
                      <a:schemeClr val="accent3">
                        <a:lumMod val="50000"/>
                      </a:schemeClr>
                    </a:gs>
                  </a:gsLst>
                  <a:lin ang="0" scaled="1"/>
                </a:gradFill>
                <a:effectLst/>
              </a:defRPr>
            </a:lvl1pPr>
          </a:lstStyle>
          <a:p>
            <a:pPr fontAlgn="base"/>
            <a:r>
              <a:rPr lang="zh-CN" altLang="en-US" strike="noStrike" noProof="1"/>
              <a:t>单击此处编辑母版标题样式</a:t>
            </a:r>
            <a:endParaRPr lang="en-US" strike="noStrike" noProof="1"/>
          </a:p>
        </p:txBody>
      </p:sp>
      <p:sp>
        <p:nvSpPr>
          <p:cNvPr id="3" name="KSO_ST2"/>
          <p:cNvSpPr>
            <a:spLocks noGrp="1"/>
          </p:cNvSpPr>
          <p:nvPr>
            <p:ph type="body" idx="1"/>
          </p:nvPr>
        </p:nvSpPr>
        <p:spPr>
          <a:xfrm>
            <a:off x="3038171" y="3400426"/>
            <a:ext cx="3067663" cy="414000"/>
          </a:xfrm>
          <a:prstGeom prst="roundRect">
            <a:avLst>
              <a:gd name="adj" fmla="val 50000"/>
            </a:avLst>
          </a:prstGeom>
          <a:solidFill>
            <a:schemeClr val="tx2">
              <a:lumMod val="50000"/>
              <a:lumOff val="50000"/>
            </a:schemeClr>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p>
        </p:txBody>
      </p:sp>
      <p:sp>
        <p:nvSpPr>
          <p:cNvPr id="15"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7" name="KSO_FN"/>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pPr algn="r" eaLnBrk="1" fontAlgn="base" hangingPunct="1">
              <a:buNone/>
            </a:pPr>
            <a:fld id="{9A0DB2DC-4C9A-4742-B13C-FB6460FD3503}" type="slidenum">
              <a:rPr lang="zh-CN" altLang="en-US" strike="noStrike" noProof="1" dirty="0">
                <a:latin typeface="Arial" panose="020B0604020202020204" pitchFamily="34" charset="0"/>
                <a:ea typeface="幼圆" panose="02010509060101010101" pitchFamily="49" charset="-122"/>
                <a:cs typeface="+mn-cs"/>
              </a:rPr>
              <a:t>‹#›</a:t>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628650" y="1825625"/>
            <a:ext cx="788670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28650" y="1825625"/>
            <a:ext cx="386715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内容占位符 3"/>
          <p:cNvSpPr>
            <a:spLocks noGrp="1"/>
          </p:cNvSpPr>
          <p:nvPr>
            <p:ph sz="half" idx="2"/>
          </p:nvPr>
        </p:nvSpPr>
        <p:spPr>
          <a:xfrm>
            <a:off x="4648200" y="1825625"/>
            <a:ext cx="386715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KSO_BC1"/>
          <p:cNvSpPr>
            <a:spLocks noGrp="1"/>
          </p:cNvSpPr>
          <p:nvPr>
            <p:ph sz="half" idx="1"/>
          </p:nvPr>
        </p:nvSpPr>
        <p:spPr>
          <a:xfrm>
            <a:off x="1049867" y="1244601"/>
            <a:ext cx="3810000" cy="4932364"/>
          </a:xfrm>
        </p:spPr>
        <p:txBody>
          <a:bodyPr/>
          <a:lstStyle/>
          <a:p>
            <a:pPr lvl="0" fontAlgn="base"/>
            <a:r>
              <a:rPr lang="zh-CN" altLang="en-US" strike="noStrike" noProof="1"/>
              <a:t>单击此处编辑母版文本样式</a:t>
            </a:r>
          </a:p>
          <a:p>
            <a:pPr lvl="1" fontAlgn="base"/>
            <a:r>
              <a:rPr lang="zh-CN" altLang="en-US" strike="noStrike" noProof="1"/>
              <a:t>第二级</a:t>
            </a:r>
          </a:p>
        </p:txBody>
      </p:sp>
      <p:sp>
        <p:nvSpPr>
          <p:cNvPr id="4" name="KSO_BC2"/>
          <p:cNvSpPr>
            <a:spLocks noGrp="1"/>
          </p:cNvSpPr>
          <p:nvPr>
            <p:ph sz="half" idx="2"/>
          </p:nvPr>
        </p:nvSpPr>
        <p:spPr>
          <a:xfrm>
            <a:off x="4889501" y="1244601"/>
            <a:ext cx="3820587" cy="4932364"/>
          </a:xfrm>
        </p:spPr>
        <p:txBody>
          <a:bodyPr/>
          <a:lstStyle/>
          <a:p>
            <a:pPr lvl="0" fontAlgn="base"/>
            <a:r>
              <a:rPr lang="zh-CN" altLang="en-US" strike="noStrike" noProof="1"/>
              <a:t>单击此处编辑母版文本样式</a:t>
            </a:r>
          </a:p>
          <a:p>
            <a:pPr lvl="1" fontAlgn="base"/>
            <a:r>
              <a:rPr lang="zh-CN" altLang="en-US" strike="noStrike" noProof="1"/>
              <a:t>第二级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zh-CN" altLang="zh-CN" strike="noStrike" noProof="1" dirty="0">
                <a:latin typeface="Arial" panose="020B0604020202020204" pitchFamily="34" charset="0"/>
                <a:ea typeface="幼圆" panose="02010509060101010101" pitchFamily="49" charset="-122"/>
                <a:cs typeface="+mn-cs"/>
              </a:rPr>
              <a:t>‹#›</a:t>
            </a:fld>
            <a:endParaRPr lang="zh-CN" altLang="zh-CN" strike="noStrike" noProof="1">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628650" y="1825625"/>
            <a:ext cx="788670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28650" y="1825625"/>
            <a:ext cx="386715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内容占位符 3"/>
          <p:cNvSpPr>
            <a:spLocks noGrp="1"/>
          </p:cNvSpPr>
          <p:nvPr>
            <p:ph sz="half" idx="2"/>
          </p:nvPr>
        </p:nvSpPr>
        <p:spPr>
          <a:xfrm>
            <a:off x="4648200" y="1825625"/>
            <a:ext cx="386715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824576" y="1376363"/>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KSO_BC1"/>
          <p:cNvSpPr>
            <a:spLocks noGrp="1"/>
          </p:cNvSpPr>
          <p:nvPr>
            <p:ph sz="half" idx="2"/>
          </p:nvPr>
        </p:nvSpPr>
        <p:spPr>
          <a:xfrm>
            <a:off x="824576" y="2200274"/>
            <a:ext cx="3868340" cy="3684588"/>
          </a:xfrm>
        </p:spPr>
        <p:txBody>
          <a:bodyPr/>
          <a:lstStyle/>
          <a:p>
            <a:pPr lvl="0" fontAlgn="base"/>
            <a:r>
              <a:rPr lang="zh-CN" altLang="en-US" strike="noStrike" noProof="1"/>
              <a:t>单击此处编辑母版文本样式</a:t>
            </a:r>
          </a:p>
          <a:p>
            <a:pPr lvl="1" fontAlgn="base"/>
            <a:r>
              <a:rPr lang="zh-CN" altLang="en-US" strike="noStrike" noProof="1"/>
              <a:t>第二级</a:t>
            </a:r>
          </a:p>
        </p:txBody>
      </p:sp>
      <p:sp>
        <p:nvSpPr>
          <p:cNvPr id="5" name="Text Placeholder 4"/>
          <p:cNvSpPr>
            <a:spLocks noGrp="1"/>
          </p:cNvSpPr>
          <p:nvPr>
            <p:ph type="body" sz="quarter" idx="3"/>
          </p:nvPr>
        </p:nvSpPr>
        <p:spPr>
          <a:xfrm>
            <a:off x="4823886" y="1376363"/>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KSO_BC2"/>
          <p:cNvSpPr>
            <a:spLocks noGrp="1"/>
          </p:cNvSpPr>
          <p:nvPr>
            <p:ph sz="quarter" idx="4"/>
          </p:nvPr>
        </p:nvSpPr>
        <p:spPr>
          <a:xfrm>
            <a:off x="4823886" y="2200274"/>
            <a:ext cx="3887391" cy="3684588"/>
          </a:xfrm>
        </p:spPr>
        <p:txBody>
          <a:bodyPr/>
          <a:lstStyle/>
          <a:p>
            <a:pPr lvl="0" fontAlgn="base"/>
            <a:r>
              <a:rPr lang="zh-CN" altLang="en-US" strike="noStrike" noProof="1"/>
              <a:t>单击此处编辑母版文本样式</a:t>
            </a:r>
          </a:p>
          <a:p>
            <a:pPr lvl="1" fontAlgn="base"/>
            <a:r>
              <a:rPr lang="zh-CN" altLang="en-US" strike="noStrike" noProof="1"/>
              <a:t>第二级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zh-CN" altLang="zh-CN" strike="noStrike" noProof="1" dirty="0">
                <a:latin typeface="Arial" panose="020B0604020202020204" pitchFamily="34" charset="0"/>
                <a:ea typeface="幼圆" panose="02010509060101010101" pitchFamily="49" charset="-122"/>
                <a:cs typeface="+mn-cs"/>
              </a:rPr>
              <a:t>‹#›</a:t>
            </a:fld>
            <a:endParaRPr lang="zh-CN" altLang="zh-CN" strike="noStrike" noProof="1">
              <a:latin typeface="Arial" panose="020B060402020202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a:t>单击此处编辑母版标题样式</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28650" y="1825625"/>
            <a:ext cx="388620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29150" y="1825625"/>
            <a:ext cx="388620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zh-CN" altLang="zh-CN" strike="noStrike" noProof="1" dirty="0">
                <a:latin typeface="Arial" panose="020B0604020202020204" pitchFamily="34" charset="0"/>
                <a:ea typeface="幼圆" panose="02010509060101010101" pitchFamily="49" charset="-122"/>
                <a:cs typeface="+mn-cs"/>
              </a:rPr>
              <a:t>‹#›</a:t>
            </a:fld>
            <a:endParaRPr lang="zh-CN" altLang="zh-CN" strike="noStrike" noProof="1">
              <a:latin typeface="Arial" panose="020B0604020202020204"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a:t>单击此处编辑母版标题样式</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
        <p:nvSpPr>
          <p:cNvPr id="13"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KSO_FN"/>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pPr algn="r" eaLnBrk="1" fontAlgn="base" hangingPunct="1">
              <a:buNone/>
            </a:pPr>
            <a:fld id="{9A0DB2DC-4C9A-4742-B13C-FB6460FD3503}" type="slidenum">
              <a:rPr lang="zh-CN" altLang="zh-CN" strike="noStrike" noProof="1" dirty="0">
                <a:latin typeface="Arial" panose="020B0604020202020204" pitchFamily="34" charset="0"/>
                <a:ea typeface="幼圆" panose="02010509060101010101" pitchFamily="49" charset="-122"/>
                <a:cs typeface="+mn-cs"/>
              </a:rPr>
              <a:t>‹#›</a:t>
            </a:fld>
            <a:endParaRPr lang="zh-CN" altLang="zh-CN" strike="noStrike" noProof="1"/>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28650" y="1825625"/>
            <a:ext cx="388620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29150" y="1825625"/>
            <a:ext cx="388620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a:t>单击此处编辑母版标题样式</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KSO_BT1"/>
          <p:cNvSpPr>
            <a:spLocks noGrp="1"/>
          </p:cNvSpPr>
          <p:nvPr>
            <p:ph type="title"/>
          </p:nvPr>
        </p:nvSpPr>
        <p:spPr>
          <a:xfrm>
            <a:off x="858442" y="533402"/>
            <a:ext cx="2949178" cy="1600200"/>
          </a:xfrm>
        </p:spPr>
        <p:txBody>
          <a:bodyPr anchor="b"/>
          <a:lstStyle>
            <a:lvl1pPr>
              <a:defRPr sz="3200"/>
            </a:lvl1pPr>
          </a:lstStyle>
          <a:p>
            <a:pPr fontAlgn="base"/>
            <a:r>
              <a:rPr lang="zh-CN" altLang="en-US" strike="noStrike" noProof="1"/>
              <a:t>单击此处编辑母版标题样式</a:t>
            </a:r>
            <a:endParaRPr lang="en-US" strike="noStrike" noProof="1"/>
          </a:p>
        </p:txBody>
      </p:sp>
      <p:sp>
        <p:nvSpPr>
          <p:cNvPr id="3" name="KSO_BC1"/>
          <p:cNvSpPr>
            <a:spLocks noGrp="1"/>
          </p:cNvSpPr>
          <p:nvPr>
            <p:ph idx="1"/>
          </p:nvPr>
        </p:nvSpPr>
        <p:spPr>
          <a:xfrm>
            <a:off x="4115992" y="1063628"/>
            <a:ext cx="462915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p:txBody>
      </p:sp>
      <p:sp>
        <p:nvSpPr>
          <p:cNvPr id="4" name="KSO_BC2"/>
          <p:cNvSpPr>
            <a:spLocks noGrp="1"/>
          </p:cNvSpPr>
          <p:nvPr>
            <p:ph type="body" sz="half" idx="2"/>
          </p:nvPr>
        </p:nvSpPr>
        <p:spPr>
          <a:xfrm>
            <a:off x="858442" y="2133603"/>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13" name="KSO_FD"/>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KSO_FN"/>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pPr algn="r" eaLnBrk="1" fontAlgn="base" hangingPunct="1">
              <a:buNone/>
            </a:pPr>
            <a:fld id="{9A0DB2DC-4C9A-4742-B13C-FB6460FD3503}" type="slidenum">
              <a:rPr lang="zh-CN" altLang="zh-CN" strike="noStrike" noProof="1" dirty="0">
                <a:latin typeface="Arial" panose="020B0604020202020204" pitchFamily="34" charset="0"/>
                <a:ea typeface="幼圆" panose="02010509060101010101" pitchFamily="49" charset="-122"/>
                <a:cs typeface="+mn-cs"/>
              </a:rPr>
              <a:t>‹#›</a:t>
            </a:fld>
            <a:endParaRPr lang="zh-CN" altLang="zh-CN" strike="noStrike" noProof="1"/>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28650" y="1825625"/>
            <a:ext cx="388620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29150" y="1825625"/>
            <a:ext cx="388620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a:t>单击此处编辑母版标题样式</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pPr fontAlgn="base"/>
            <a:r>
              <a:rPr lang="zh-CN" altLang="en-US" strike="noStrike" noProof="1"/>
              <a:t>单击此处编辑母版标题样式</a:t>
            </a:r>
            <a:endParaRPr lang="en-US" strike="noStrike" noProof="1"/>
          </a:p>
        </p:txBody>
      </p:sp>
      <p:sp>
        <p:nvSpPr>
          <p:cNvPr id="3" name="KSO_BC1"/>
          <p:cNvSpPr>
            <a:spLocks noGrp="1" noChangeAspect="1"/>
          </p:cNvSpPr>
          <p:nvPr>
            <p:ph type="pic" idx="1"/>
          </p:nvPr>
        </p:nvSpPr>
        <p:spPr>
          <a:xfrm>
            <a:off x="4082125" y="987427"/>
            <a:ext cx="462915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r>
              <a:rPr kumimoji="1" lang="zh-CN" altLang="en-US" sz="3200" b="0" i="0" u="none" strike="noStrike" kern="1200" cap="none" spc="0" normalizeH="0" baseline="0" noProof="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单击图标添加图片</a:t>
            </a:r>
            <a:endParaRPr kumimoji="1" lang="en-US" sz="32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p:txBody>
      </p:sp>
      <p:sp>
        <p:nvSpPr>
          <p:cNvPr id="4" name="KSO_BC2"/>
          <p:cNvSpPr>
            <a:spLocks noGrp="1"/>
          </p:cNvSpPr>
          <p:nvPr>
            <p:ph type="body" sz="half" idx="2"/>
          </p:nvPr>
        </p:nvSpPr>
        <p:spPr>
          <a:xfrm>
            <a:off x="934644"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13" name="KSO_FD"/>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KSO_FN"/>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pPr algn="r" eaLnBrk="1" fontAlgn="base" hangingPunct="1">
              <a:buNone/>
            </a:pPr>
            <a:fld id="{9A0DB2DC-4C9A-4742-B13C-FB6460FD3503}" type="slidenum">
              <a:rPr lang="zh-CN" altLang="zh-CN" strike="noStrike" noProof="1" dirty="0">
                <a:latin typeface="Arial" panose="020B0604020202020204" pitchFamily="34" charset="0"/>
                <a:ea typeface="幼圆" panose="02010509060101010101" pitchFamily="49" charset="-122"/>
                <a:cs typeface="+mn-cs"/>
              </a:rPr>
              <a:t>‹#›</a:t>
            </a:fld>
            <a:endParaRPr lang="zh-CN" altLang="zh-CN" strike="noStrike" noProof="1"/>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28650" y="1825625"/>
            <a:ext cx="388620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29150" y="1825625"/>
            <a:ext cx="388620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a:t>单击此处编辑母版标题样式</a:t>
            </a: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0.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image" Target="../media/image5.png"/><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4.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5.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6.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5.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5.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7.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5.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4.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8.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5.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9.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5.pn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0.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6" Type="http://schemas.openxmlformats.org/officeDocument/2006/relationships/image" Target="../media/image5.png"/><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4.png"/><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 Target="../slides/slide2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0.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image" Target="../media/image5.png"/><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p:cNvPicPr>
          <p:nvPr/>
        </p:nvPicPr>
        <p:blipFill>
          <a:blip r:embed="rId13"/>
          <a:stretch>
            <a:fillRect/>
          </a:stretch>
        </p:blipFill>
        <p:spPr>
          <a:xfrm>
            <a:off x="0" y="9525"/>
            <a:ext cx="9144000" cy="6838950"/>
          </a:xfrm>
          <a:prstGeom prst="rect">
            <a:avLst/>
          </a:prstGeom>
          <a:noFill/>
          <a:ln w="9525">
            <a:noFill/>
          </a:ln>
        </p:spPr>
      </p:pic>
      <p:sp>
        <p:nvSpPr>
          <p:cNvPr id="8" name="矩形 7"/>
          <p:cNvSpPr/>
          <p:nvPr/>
        </p:nvSpPr>
        <p:spPr>
          <a:xfrm>
            <a:off x="0" y="0"/>
            <a:ext cx="9144000" cy="6858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KSO_FN"/>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a:defRPr sz="1200">
                <a:solidFill>
                  <a:srgbClr val="929292"/>
                </a:solidFill>
              </a:defRPr>
            </a:lvl1pPr>
          </a:lstStyle>
          <a:p>
            <a:pPr lvl="0" eaLnBrk="1" fontAlgn="base" hangingPunct="1">
              <a:buNone/>
            </a:pPr>
            <a:fld id="{9A0DB2DC-4C9A-4742-B13C-FB6460FD3503}" type="slidenum">
              <a:rPr lang="zh-CN" altLang="zh-CN" strike="noStrike" noProof="1" dirty="0">
                <a:latin typeface="Arial" panose="020B0604020202020204" pitchFamily="34" charset="0"/>
                <a:ea typeface="幼圆" panose="02010509060101010101" pitchFamily="49" charset="-122"/>
                <a:cs typeface="+mn-cs"/>
              </a:rPr>
              <a:t>‹#›</a:t>
            </a:fld>
            <a:endParaRPr lang="zh-CN" altLang="zh-CN" strike="noStrike" noProof="1">
              <a:latin typeface="Arial" panose="020B0604020202020204" pitchFamily="34" charset="0"/>
            </a:endParaRPr>
          </a:p>
        </p:txBody>
      </p:sp>
      <p:sp>
        <p:nvSpPr>
          <p:cNvPr id="1031" name="KSO_BC1"/>
          <p:cNvSpPr>
            <a:spLocks noGrp="1"/>
          </p:cNvSpPr>
          <p:nvPr>
            <p:ph type="body"/>
          </p:nvPr>
        </p:nvSpPr>
        <p:spPr>
          <a:xfrm>
            <a:off x="419100" y="1027113"/>
            <a:ext cx="8291513" cy="5192712"/>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p:txBody>
      </p:sp>
      <p:sp>
        <p:nvSpPr>
          <p:cNvPr id="9" name="矩形 8"/>
          <p:cNvSpPr/>
          <p:nvPr/>
        </p:nvSpPr>
        <p:spPr>
          <a:xfrm>
            <a:off x="0" y="0"/>
            <a:ext cx="419100" cy="803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a:off x="419100" y="0"/>
            <a:ext cx="8724900" cy="80327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0" y="715963"/>
            <a:ext cx="9144000" cy="223838"/>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0" y="3175"/>
            <a:ext cx="9144000" cy="225425"/>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36" name="KSO_BT1"/>
          <p:cNvSpPr>
            <a:spLocks noGrp="1"/>
          </p:cNvSpPr>
          <p:nvPr>
            <p:ph type="title"/>
          </p:nvPr>
        </p:nvSpPr>
        <p:spPr>
          <a:xfrm>
            <a:off x="504825" y="87313"/>
            <a:ext cx="8205788" cy="679450"/>
          </a:xfrm>
          <a:prstGeom prst="rect">
            <a:avLst/>
          </a:prstGeom>
          <a:noFill/>
          <a:ln w="9525">
            <a:noFill/>
          </a:ln>
        </p:spPr>
        <p:txBody>
          <a:bodyPr anchor="ctr" anchorCtr="0"/>
          <a:lstStyle/>
          <a:p>
            <a:pPr lvl="0"/>
            <a:r>
              <a:rPr lang="zh-CN" altLang="en-US" dirty="0"/>
              <a:t>单击此处编辑母版标题样式</a:t>
            </a:r>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3200" b="1" kern="1200">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32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lnSpc>
          <a:spcPct val="90000"/>
        </a:lnSpc>
        <a:spcBef>
          <a:spcPct val="0"/>
        </a:spcBef>
        <a:spcAft>
          <a:spcPct val="0"/>
        </a:spcAft>
        <a:defRPr sz="32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lnSpc>
          <a:spcPct val="90000"/>
        </a:lnSpc>
        <a:spcBef>
          <a:spcPct val="0"/>
        </a:spcBef>
        <a:spcAft>
          <a:spcPct val="0"/>
        </a:spcAft>
        <a:defRPr sz="32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lnSpc>
          <a:spcPct val="90000"/>
        </a:lnSpc>
        <a:spcBef>
          <a:spcPct val="0"/>
        </a:spcBef>
        <a:spcAft>
          <a:spcPct val="0"/>
        </a:spcAft>
        <a:defRPr sz="32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5pPr>
      <a:lvl6pPr marL="457200" algn="l" rtl="0" fontAlgn="base">
        <a:lnSpc>
          <a:spcPct val="90000"/>
        </a:lnSpc>
        <a:spcBef>
          <a:spcPct val="0"/>
        </a:spcBef>
        <a:spcAft>
          <a:spcPct val="0"/>
        </a:spcAft>
        <a:defRPr sz="32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6pPr>
      <a:lvl7pPr marL="914400" algn="l" rtl="0" fontAlgn="base">
        <a:lnSpc>
          <a:spcPct val="90000"/>
        </a:lnSpc>
        <a:spcBef>
          <a:spcPct val="0"/>
        </a:spcBef>
        <a:spcAft>
          <a:spcPct val="0"/>
        </a:spcAft>
        <a:defRPr sz="32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7pPr>
      <a:lvl8pPr marL="1371600" algn="l" rtl="0" fontAlgn="base">
        <a:lnSpc>
          <a:spcPct val="90000"/>
        </a:lnSpc>
        <a:spcBef>
          <a:spcPct val="0"/>
        </a:spcBef>
        <a:spcAft>
          <a:spcPct val="0"/>
        </a:spcAft>
        <a:defRPr sz="32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8pPr>
      <a:lvl9pPr marL="1828800" algn="l" rtl="0" fontAlgn="base">
        <a:lnSpc>
          <a:spcPct val="90000"/>
        </a:lnSpc>
        <a:spcBef>
          <a:spcPct val="0"/>
        </a:spcBef>
        <a:spcAft>
          <a:spcPct val="0"/>
        </a:spcAft>
        <a:defRPr sz="32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9pPr>
    </p:titleStyle>
    <p:bodyStyle>
      <a:lvl1pPr marL="357505" indent="-357505" algn="just" rtl="0" eaLnBrk="0" fontAlgn="base" hangingPunct="0">
        <a:lnSpc>
          <a:spcPct val="110000"/>
        </a:lnSpc>
        <a:spcBef>
          <a:spcPts val="1800"/>
        </a:spcBef>
        <a:spcAft>
          <a:spcPct val="0"/>
        </a:spcAft>
        <a:buClr>
          <a:schemeClr val="accent1"/>
        </a:buClr>
        <a:buSzPct val="70000"/>
        <a:buFont typeface="Webdings" panose="05030102010509060703" pitchFamily="18" charset="2"/>
        <a:buChar char=""/>
        <a:defRPr kumimoji="1" sz="20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357505" indent="-357505" algn="just" rtl="0" eaLnBrk="0" fontAlgn="base" hangingPunct="0">
        <a:lnSpc>
          <a:spcPct val="130000"/>
        </a:lnSpc>
        <a:spcBef>
          <a:spcPct val="0"/>
        </a:spcBef>
        <a:spcAft>
          <a:spcPts val="600"/>
        </a:spcAft>
        <a:buClr>
          <a:srgbClr val="FAC266"/>
        </a:buClr>
        <a:buFont typeface="幼圆" panose="02010509060101010101" pitchFamily="49" charset="-122"/>
        <a:buChar char=" "/>
        <a:defRPr kumimoji="1" sz="16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幼圆" panose="02010509060101010101" pitchFamily="49"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3074" name="文本框 512073">
            <a:hlinkClick r:id="" action="ppaction://noaction"/>
          </p:cNvPr>
          <p:cNvSpPr txBox="1">
            <a:spLocks noChangeArrowheads="1"/>
          </p:cNvSpPr>
          <p:nvPr/>
        </p:nvSpPr>
        <p:spPr bwMode="auto">
          <a:xfrm>
            <a:off x="6877050" y="557213"/>
            <a:ext cx="2160588"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Supplementary Reading</a:t>
            </a:r>
          </a:p>
        </p:txBody>
      </p:sp>
      <p:sp>
        <p:nvSpPr>
          <p:cNvPr id="3075" name="文本框 512074">
            <a:hlinkClick r:id="" action="ppaction://noaction"/>
          </p:cNvPr>
          <p:cNvSpPr txBox="1">
            <a:spLocks noChangeArrowheads="1"/>
          </p:cNvSpPr>
          <p:nvPr/>
        </p:nvSpPr>
        <p:spPr bwMode="auto">
          <a:xfrm>
            <a:off x="5364163" y="557213"/>
            <a:ext cx="1439863"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After Reading</a:t>
            </a:r>
          </a:p>
        </p:txBody>
      </p:sp>
      <p:sp>
        <p:nvSpPr>
          <p:cNvPr id="3076" name="文本框 512075">
            <a:hlinkClick r:id="" action="ppaction://noaction"/>
          </p:cNvPr>
          <p:cNvSpPr txBox="1">
            <a:spLocks noChangeArrowheads="1"/>
          </p:cNvSpPr>
          <p:nvPr/>
        </p:nvSpPr>
        <p:spPr bwMode="auto">
          <a:xfrm>
            <a:off x="3635375" y="557213"/>
            <a:ext cx="1584325"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Detailed Reading</a:t>
            </a:r>
          </a:p>
        </p:txBody>
      </p:sp>
      <p:sp>
        <p:nvSpPr>
          <p:cNvPr id="3077" name="文本框 512076">
            <a:hlinkClick r:id="" action="ppaction://noaction"/>
          </p:cNvPr>
          <p:cNvSpPr txBox="1">
            <a:spLocks noChangeArrowheads="1"/>
          </p:cNvSpPr>
          <p:nvPr/>
        </p:nvSpPr>
        <p:spPr bwMode="auto">
          <a:xfrm>
            <a:off x="2095500" y="557213"/>
            <a:ext cx="1468438"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Global Reading</a:t>
            </a:r>
          </a:p>
        </p:txBody>
      </p:sp>
      <p:pic>
        <p:nvPicPr>
          <p:cNvPr id="11270" name="图片 512077" descr="1">
            <a:hlinkClick r:id="" action="ppaction://hlinkshowjump?jump=endshow"/>
          </p:cNvPr>
          <p:cNvPicPr>
            <a:picLocks noChangeAspect="1"/>
          </p:cNvPicPr>
          <p:nvPr userDrawn="1"/>
        </p:nvPicPr>
        <p:blipFill>
          <a:blip r:embed="rId14"/>
          <a:stretch>
            <a:fillRect/>
          </a:stretch>
        </p:blipFill>
        <p:spPr>
          <a:xfrm>
            <a:off x="284163" y="598488"/>
            <a:ext cx="317500" cy="317500"/>
          </a:xfrm>
          <a:prstGeom prst="rect">
            <a:avLst/>
          </a:prstGeom>
          <a:noFill/>
          <a:ln w="9525">
            <a:noFill/>
          </a:ln>
        </p:spPr>
      </p:pic>
      <p:sp>
        <p:nvSpPr>
          <p:cNvPr id="3079" name="文本框 512078">
            <a:hlinkClick r:id="" action="ppaction://noaction"/>
          </p:cNvPr>
          <p:cNvSpPr txBox="1">
            <a:spLocks noChangeArrowheads="1"/>
          </p:cNvSpPr>
          <p:nvPr/>
        </p:nvSpPr>
        <p:spPr bwMode="auto">
          <a:xfrm>
            <a:off x="468313" y="557213"/>
            <a:ext cx="1439863"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Before Reading</a:t>
            </a:r>
          </a:p>
        </p:txBody>
      </p:sp>
      <p:pic>
        <p:nvPicPr>
          <p:cNvPr id="11272" name="图片 512079" descr="1">
            <a:hlinkClick r:id="" action="ppaction://noaction"/>
          </p:cNvPr>
          <p:cNvPicPr>
            <a:picLocks noChangeAspect="1"/>
          </p:cNvPicPr>
          <p:nvPr userDrawn="1"/>
        </p:nvPicPr>
        <p:blipFill>
          <a:blip r:embed="rId14"/>
          <a:stretch>
            <a:fillRect/>
          </a:stretch>
        </p:blipFill>
        <p:spPr>
          <a:xfrm>
            <a:off x="323850" y="527050"/>
            <a:ext cx="1584325" cy="317500"/>
          </a:xfrm>
          <a:prstGeom prst="rect">
            <a:avLst/>
          </a:prstGeom>
          <a:noFill/>
          <a:ln w="9525">
            <a:noFill/>
          </a:ln>
        </p:spPr>
      </p:pic>
      <p:pic>
        <p:nvPicPr>
          <p:cNvPr id="11273" name="图片 512080" descr="1">
            <a:hlinkClick r:id="" action="ppaction://noaction"/>
          </p:cNvPr>
          <p:cNvPicPr>
            <a:picLocks noChangeAspect="1"/>
          </p:cNvPicPr>
          <p:nvPr userDrawn="1"/>
        </p:nvPicPr>
        <p:blipFill>
          <a:blip r:embed="rId14"/>
          <a:stretch>
            <a:fillRect/>
          </a:stretch>
        </p:blipFill>
        <p:spPr>
          <a:xfrm>
            <a:off x="1979613" y="527050"/>
            <a:ext cx="1584325" cy="317500"/>
          </a:xfrm>
          <a:prstGeom prst="rect">
            <a:avLst/>
          </a:prstGeom>
          <a:noFill/>
          <a:ln w="9525">
            <a:noFill/>
          </a:ln>
        </p:spPr>
      </p:pic>
      <p:pic>
        <p:nvPicPr>
          <p:cNvPr id="11274" name="图片 512081" descr="1">
            <a:hlinkClick r:id="" action="ppaction://noaction"/>
          </p:cNvPr>
          <p:cNvPicPr>
            <a:picLocks noChangeAspect="1"/>
          </p:cNvPicPr>
          <p:nvPr userDrawn="1"/>
        </p:nvPicPr>
        <p:blipFill>
          <a:blip r:embed="rId14"/>
          <a:stretch>
            <a:fillRect/>
          </a:stretch>
        </p:blipFill>
        <p:spPr>
          <a:xfrm>
            <a:off x="3563938" y="527050"/>
            <a:ext cx="1584325" cy="317500"/>
          </a:xfrm>
          <a:prstGeom prst="rect">
            <a:avLst/>
          </a:prstGeom>
          <a:noFill/>
          <a:ln w="9525">
            <a:noFill/>
          </a:ln>
        </p:spPr>
      </p:pic>
      <p:pic>
        <p:nvPicPr>
          <p:cNvPr id="11275" name="图片 512082" descr="1">
            <a:hlinkClick r:id="" action="ppaction://noaction"/>
          </p:cNvPr>
          <p:cNvPicPr>
            <a:picLocks noChangeAspect="1"/>
          </p:cNvPicPr>
          <p:nvPr userDrawn="1"/>
        </p:nvPicPr>
        <p:blipFill>
          <a:blip r:embed="rId14"/>
          <a:stretch>
            <a:fillRect/>
          </a:stretch>
        </p:blipFill>
        <p:spPr>
          <a:xfrm>
            <a:off x="5292725" y="527050"/>
            <a:ext cx="1439863" cy="317500"/>
          </a:xfrm>
          <a:prstGeom prst="rect">
            <a:avLst/>
          </a:prstGeom>
          <a:noFill/>
          <a:ln w="9525">
            <a:noFill/>
          </a:ln>
        </p:spPr>
      </p:pic>
      <p:pic>
        <p:nvPicPr>
          <p:cNvPr id="11276" name="图片 512083" descr="1">
            <a:hlinkClick r:id="" action="ppaction://noaction"/>
          </p:cNvPr>
          <p:cNvPicPr>
            <a:picLocks noChangeAspect="1"/>
          </p:cNvPicPr>
          <p:nvPr userDrawn="1"/>
        </p:nvPicPr>
        <p:blipFill>
          <a:blip r:embed="rId14"/>
          <a:stretch>
            <a:fillRect/>
          </a:stretch>
        </p:blipFill>
        <p:spPr>
          <a:xfrm>
            <a:off x="6948488" y="527050"/>
            <a:ext cx="1944687" cy="317500"/>
          </a:xfrm>
          <a:prstGeom prst="rect">
            <a:avLst/>
          </a:prstGeom>
          <a:noFill/>
          <a:ln w="9525">
            <a:noFill/>
          </a:ln>
        </p:spPr>
      </p:pic>
      <p:pic>
        <p:nvPicPr>
          <p:cNvPr id="11277" name="图片 512084" descr="小房子"/>
          <p:cNvPicPr>
            <a:picLocks noChangeAspect="1"/>
          </p:cNvPicPr>
          <p:nvPr userDrawn="1"/>
        </p:nvPicPr>
        <p:blipFill>
          <a:blip r:embed="rId15"/>
          <a:stretch>
            <a:fillRect/>
          </a:stretch>
        </p:blipFill>
        <p:spPr>
          <a:xfrm>
            <a:off x="300038" y="188913"/>
            <a:ext cx="285750" cy="219075"/>
          </a:xfrm>
          <a:prstGeom prst="rect">
            <a:avLst/>
          </a:prstGeom>
          <a:noFill/>
          <a:ln w="9525">
            <a:noFill/>
          </a:ln>
        </p:spPr>
      </p:pic>
      <p:pic>
        <p:nvPicPr>
          <p:cNvPr id="11278" name="图片 512085" descr="1">
            <a:hlinkClick r:id="" action="ppaction://hlinkshowjump?jump=endshow"/>
          </p:cNvPr>
          <p:cNvPicPr>
            <a:picLocks noChangeAspect="1"/>
          </p:cNvPicPr>
          <p:nvPr userDrawn="1"/>
        </p:nvPicPr>
        <p:blipFill>
          <a:blip r:embed="rId14"/>
          <a:stretch>
            <a:fillRect/>
          </a:stretch>
        </p:blipFill>
        <p:spPr>
          <a:xfrm>
            <a:off x="284163" y="141288"/>
            <a:ext cx="317500" cy="317500"/>
          </a:xfrm>
          <a:prstGeom prst="rect">
            <a:avLst/>
          </a:prstGeom>
          <a:noFill/>
          <a:ln w="9525">
            <a:noFill/>
          </a:ln>
        </p:spPr>
      </p:pic>
      <p:sp>
        <p:nvSpPr>
          <p:cNvPr id="3087" name="文本框 512087"/>
          <p:cNvSpPr txBox="1">
            <a:spLocks noChangeArrowheads="1"/>
          </p:cNvSpPr>
          <p:nvPr/>
        </p:nvSpPr>
        <p:spPr bwMode="auto">
          <a:xfrm>
            <a:off x="7380288" y="88900"/>
            <a:ext cx="1584325" cy="320675"/>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5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Unit 3 Security</a:t>
            </a: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ctr" rtl="0" eaLnBrk="0" fontAlgn="base" hangingPunct="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p:cNvPicPr>
          <p:nvPr/>
        </p:nvPicPr>
        <p:blipFill>
          <a:blip r:embed="rId13"/>
          <a:stretch>
            <a:fillRect/>
          </a:stretch>
        </p:blipFill>
        <p:spPr>
          <a:xfrm>
            <a:off x="0" y="9525"/>
            <a:ext cx="9144000" cy="6838950"/>
          </a:xfrm>
          <a:prstGeom prst="rect">
            <a:avLst/>
          </a:prstGeom>
          <a:noFill/>
          <a:ln w="9525">
            <a:noFill/>
          </a:ln>
        </p:spPr>
      </p:pic>
      <p:sp>
        <p:nvSpPr>
          <p:cNvPr id="8" name="矩形 7"/>
          <p:cNvSpPr/>
          <p:nvPr/>
        </p:nvSpPr>
        <p:spPr>
          <a:xfrm>
            <a:off x="0" y="0"/>
            <a:ext cx="9144000" cy="6858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KSO_FN"/>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a:defRPr sz="1200">
                <a:solidFill>
                  <a:srgbClr val="929292"/>
                </a:solidFill>
              </a:defRPr>
            </a:lvl1pPr>
          </a:lstStyle>
          <a:p>
            <a:pPr lvl="0" eaLnBrk="1" fontAlgn="base" hangingPunct="1">
              <a:buNone/>
            </a:pPr>
            <a:fld id="{9A0DB2DC-4C9A-4742-B13C-FB6460FD3503}" type="slidenum">
              <a:rPr lang="zh-CN" altLang="zh-CN" strike="noStrike" noProof="1" dirty="0">
                <a:latin typeface="Arial" panose="020B0604020202020204" pitchFamily="34" charset="0"/>
                <a:ea typeface="幼圆" panose="02010509060101010101" pitchFamily="49" charset="-122"/>
                <a:cs typeface="+mn-cs"/>
              </a:rPr>
              <a:t>‹#›</a:t>
            </a:fld>
            <a:endParaRPr lang="zh-CN" altLang="zh-CN" strike="noStrike" noProof="1">
              <a:latin typeface="Arial" panose="020B0604020202020204" pitchFamily="34" charset="0"/>
            </a:endParaRPr>
          </a:p>
        </p:txBody>
      </p:sp>
      <p:sp>
        <p:nvSpPr>
          <p:cNvPr id="1031" name="KSO_BC1"/>
          <p:cNvSpPr>
            <a:spLocks noGrp="1"/>
          </p:cNvSpPr>
          <p:nvPr>
            <p:ph type="body"/>
          </p:nvPr>
        </p:nvSpPr>
        <p:spPr>
          <a:xfrm>
            <a:off x="419100" y="1027113"/>
            <a:ext cx="8291513" cy="5192712"/>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p:txBody>
      </p:sp>
      <p:sp>
        <p:nvSpPr>
          <p:cNvPr id="9" name="矩形 8"/>
          <p:cNvSpPr/>
          <p:nvPr/>
        </p:nvSpPr>
        <p:spPr>
          <a:xfrm>
            <a:off x="0" y="0"/>
            <a:ext cx="419100" cy="803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a:off x="419100" y="0"/>
            <a:ext cx="8724900" cy="80327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0" y="715963"/>
            <a:ext cx="9144000" cy="223838"/>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0" y="3175"/>
            <a:ext cx="9144000" cy="225425"/>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36" name="KSO_BT1"/>
          <p:cNvSpPr>
            <a:spLocks noGrp="1"/>
          </p:cNvSpPr>
          <p:nvPr>
            <p:ph type="title"/>
          </p:nvPr>
        </p:nvSpPr>
        <p:spPr>
          <a:xfrm>
            <a:off x="504825" y="87313"/>
            <a:ext cx="8205788" cy="679450"/>
          </a:xfrm>
          <a:prstGeom prst="rect">
            <a:avLst/>
          </a:prstGeom>
          <a:noFill/>
          <a:ln w="9525">
            <a:noFill/>
          </a:ln>
        </p:spPr>
        <p:txBody>
          <a:bodyPr anchor="ctr" anchorCtr="0"/>
          <a:lstStyle/>
          <a:p>
            <a:pPr lvl="0"/>
            <a:r>
              <a:rPr lang="zh-CN" altLang="en-US" dirty="0"/>
              <a:t>单击此处编辑母版标题样式</a:t>
            </a:r>
            <a:endParaRPr lang="en-US" alt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rtl="0" eaLnBrk="0" fontAlgn="base" hangingPunct="0">
        <a:lnSpc>
          <a:spcPct val="90000"/>
        </a:lnSpc>
        <a:spcBef>
          <a:spcPct val="0"/>
        </a:spcBef>
        <a:spcAft>
          <a:spcPct val="0"/>
        </a:spcAft>
        <a:defRPr sz="3200" b="1" kern="1200">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32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lnSpc>
          <a:spcPct val="90000"/>
        </a:lnSpc>
        <a:spcBef>
          <a:spcPct val="0"/>
        </a:spcBef>
        <a:spcAft>
          <a:spcPct val="0"/>
        </a:spcAft>
        <a:defRPr sz="32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lnSpc>
          <a:spcPct val="90000"/>
        </a:lnSpc>
        <a:spcBef>
          <a:spcPct val="0"/>
        </a:spcBef>
        <a:spcAft>
          <a:spcPct val="0"/>
        </a:spcAft>
        <a:defRPr sz="32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lnSpc>
          <a:spcPct val="90000"/>
        </a:lnSpc>
        <a:spcBef>
          <a:spcPct val="0"/>
        </a:spcBef>
        <a:spcAft>
          <a:spcPct val="0"/>
        </a:spcAft>
        <a:defRPr sz="32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5pPr>
      <a:lvl6pPr marL="457200" algn="l" rtl="0" fontAlgn="base">
        <a:lnSpc>
          <a:spcPct val="90000"/>
        </a:lnSpc>
        <a:spcBef>
          <a:spcPct val="0"/>
        </a:spcBef>
        <a:spcAft>
          <a:spcPct val="0"/>
        </a:spcAft>
        <a:defRPr sz="32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6pPr>
      <a:lvl7pPr marL="914400" algn="l" rtl="0" fontAlgn="base">
        <a:lnSpc>
          <a:spcPct val="90000"/>
        </a:lnSpc>
        <a:spcBef>
          <a:spcPct val="0"/>
        </a:spcBef>
        <a:spcAft>
          <a:spcPct val="0"/>
        </a:spcAft>
        <a:defRPr sz="32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7pPr>
      <a:lvl8pPr marL="1371600" algn="l" rtl="0" fontAlgn="base">
        <a:lnSpc>
          <a:spcPct val="90000"/>
        </a:lnSpc>
        <a:spcBef>
          <a:spcPct val="0"/>
        </a:spcBef>
        <a:spcAft>
          <a:spcPct val="0"/>
        </a:spcAft>
        <a:defRPr sz="32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8pPr>
      <a:lvl9pPr marL="1828800" algn="l" rtl="0" fontAlgn="base">
        <a:lnSpc>
          <a:spcPct val="90000"/>
        </a:lnSpc>
        <a:spcBef>
          <a:spcPct val="0"/>
        </a:spcBef>
        <a:spcAft>
          <a:spcPct val="0"/>
        </a:spcAft>
        <a:defRPr sz="3200" b="1">
          <a:solidFill>
            <a:schemeClr val="bg1"/>
          </a:solidFill>
          <a:latin typeface="Arial Black" panose="020B0A04020102020204" pitchFamily="34" charset="0"/>
          <a:ea typeface="微软雅黑" panose="020B0503020204020204" pitchFamily="34" charset="-122"/>
          <a:cs typeface="微软雅黑" panose="020B0503020204020204" pitchFamily="34" charset="-122"/>
        </a:defRPr>
      </a:lvl9pPr>
    </p:titleStyle>
    <p:bodyStyle>
      <a:lvl1pPr marL="357505" indent="-357505" algn="just" rtl="0" eaLnBrk="0" fontAlgn="base" hangingPunct="0">
        <a:lnSpc>
          <a:spcPct val="110000"/>
        </a:lnSpc>
        <a:spcBef>
          <a:spcPts val="1800"/>
        </a:spcBef>
        <a:spcAft>
          <a:spcPct val="0"/>
        </a:spcAft>
        <a:buClr>
          <a:schemeClr val="accent1"/>
        </a:buClr>
        <a:buSzPct val="70000"/>
        <a:buFont typeface="Webdings" panose="05030102010509060703" pitchFamily="18" charset="2"/>
        <a:buChar char=""/>
        <a:defRPr kumimoji="1" sz="2000" kern="1200">
          <a:solidFill>
            <a:srgbClr val="B37206"/>
          </a:solidFill>
          <a:latin typeface="Arial" panose="020B0604020202020204" pitchFamily="34" charset="0"/>
          <a:ea typeface="微软雅黑" panose="020B0503020204020204" pitchFamily="34" charset="-122"/>
          <a:cs typeface="微软雅黑" panose="020B0503020204020204" pitchFamily="34" charset="-122"/>
        </a:defRPr>
      </a:lvl1pPr>
      <a:lvl2pPr marL="357505" indent="-357505" algn="just" rtl="0" eaLnBrk="0" fontAlgn="base" hangingPunct="0">
        <a:lnSpc>
          <a:spcPct val="130000"/>
        </a:lnSpc>
        <a:spcBef>
          <a:spcPct val="0"/>
        </a:spcBef>
        <a:spcAft>
          <a:spcPts val="600"/>
        </a:spcAft>
        <a:buClr>
          <a:srgbClr val="FAC266"/>
        </a:buClr>
        <a:buFont typeface="幼圆" panose="02010509060101010101" pitchFamily="49" charset="-122"/>
        <a:buChar char=" "/>
        <a:defRPr kumimoji="1" sz="1600" kern="1200">
          <a:solidFill>
            <a:srgbClr val="6F6F6F"/>
          </a:solidFill>
          <a:latin typeface="幼圆" panose="02010509060101010101" pitchFamily="49" charset="-122"/>
          <a:ea typeface="幼圆" panose="02010509060101010101" pitchFamily="49" charset="-122"/>
          <a:cs typeface="幼圆" panose="02010509060101010101" pitchFamily="49"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幼圆" panose="02010509060101010101" pitchFamily="49"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幼圆" panose="02010509060101010101" pitchFamily="49"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3074" name="Text Box 2">
            <a:hlinkClick r:id="" action="ppaction://noaction"/>
          </p:cNvPr>
          <p:cNvSpPr txBox="1">
            <a:spLocks noChangeArrowheads="1"/>
          </p:cNvSpPr>
          <p:nvPr/>
        </p:nvSpPr>
        <p:spPr bwMode="auto">
          <a:xfrm>
            <a:off x="6877050" y="549275"/>
            <a:ext cx="2160588" cy="304800"/>
          </a:xfrm>
          <a:prstGeom prst="rect">
            <a:avLst/>
          </a:prstGeom>
          <a:noFill/>
          <a:ln>
            <a:noFill/>
          </a:ln>
          <a:effectLst/>
        </p:spPr>
        <p:txBody>
          <a:bodyPr>
            <a:spAutoFit/>
          </a:bodyPr>
          <a:lstStyle>
            <a:lvl1pPr>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Supplementary Reading</a:t>
            </a:r>
          </a:p>
        </p:txBody>
      </p:sp>
      <p:sp>
        <p:nvSpPr>
          <p:cNvPr id="3075" name="Text Box 3">
            <a:hlinkClick r:id="" action="ppaction://noaction"/>
          </p:cNvPr>
          <p:cNvSpPr txBox="1">
            <a:spLocks noChangeArrowheads="1"/>
          </p:cNvSpPr>
          <p:nvPr/>
        </p:nvSpPr>
        <p:spPr bwMode="auto">
          <a:xfrm>
            <a:off x="5364163" y="549275"/>
            <a:ext cx="1439863" cy="304800"/>
          </a:xfrm>
          <a:prstGeom prst="rect">
            <a:avLst/>
          </a:prstGeom>
          <a:noFill/>
          <a:ln>
            <a:noFill/>
          </a:ln>
          <a:effectLst/>
        </p:spPr>
        <p:txBody>
          <a:bodyPr>
            <a:spAutoFit/>
          </a:bodyPr>
          <a:lstStyle>
            <a:lvl1pPr>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After Reading</a:t>
            </a:r>
          </a:p>
        </p:txBody>
      </p:sp>
      <p:sp>
        <p:nvSpPr>
          <p:cNvPr id="3076" name="Text Box 4">
            <a:hlinkClick r:id="" action="ppaction://noaction"/>
          </p:cNvPr>
          <p:cNvSpPr txBox="1">
            <a:spLocks noChangeArrowheads="1"/>
          </p:cNvSpPr>
          <p:nvPr/>
        </p:nvSpPr>
        <p:spPr bwMode="auto">
          <a:xfrm>
            <a:off x="3635375" y="549275"/>
            <a:ext cx="1584325" cy="304800"/>
          </a:xfrm>
          <a:prstGeom prst="rect">
            <a:avLst/>
          </a:prstGeom>
          <a:noFill/>
          <a:ln>
            <a:noFill/>
          </a:ln>
          <a:effectLst/>
        </p:spPr>
        <p:txBody>
          <a:bodyPr>
            <a:spAutoFit/>
          </a:bodyPr>
          <a:lstStyle>
            <a:lvl1pPr>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Detailed Reading</a:t>
            </a:r>
          </a:p>
        </p:txBody>
      </p:sp>
      <p:sp>
        <p:nvSpPr>
          <p:cNvPr id="3077" name="Text Box 5">
            <a:hlinkClick r:id="" action="ppaction://noaction"/>
          </p:cNvPr>
          <p:cNvSpPr txBox="1">
            <a:spLocks noChangeArrowheads="1"/>
          </p:cNvSpPr>
          <p:nvPr/>
        </p:nvSpPr>
        <p:spPr bwMode="auto">
          <a:xfrm>
            <a:off x="2095500" y="549275"/>
            <a:ext cx="1468438" cy="304800"/>
          </a:xfrm>
          <a:prstGeom prst="rect">
            <a:avLst/>
          </a:prstGeom>
          <a:noFill/>
          <a:ln>
            <a:noFill/>
          </a:ln>
          <a:effectLst/>
        </p:spPr>
        <p:txBody>
          <a:bodyPr>
            <a:spAutoFit/>
          </a:bodyPr>
          <a:lstStyle>
            <a:lvl1pPr>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Global Reading</a:t>
            </a:r>
          </a:p>
        </p:txBody>
      </p:sp>
      <p:sp>
        <p:nvSpPr>
          <p:cNvPr id="3078" name="Text Box 6">
            <a:hlinkClick r:id="" action="ppaction://noaction"/>
          </p:cNvPr>
          <p:cNvSpPr txBox="1">
            <a:spLocks noChangeArrowheads="1"/>
          </p:cNvSpPr>
          <p:nvPr/>
        </p:nvSpPr>
        <p:spPr bwMode="auto">
          <a:xfrm>
            <a:off x="468313" y="549275"/>
            <a:ext cx="1439863" cy="304800"/>
          </a:xfrm>
          <a:prstGeom prst="rect">
            <a:avLst/>
          </a:prstGeom>
          <a:noFill/>
          <a:ln>
            <a:noFill/>
          </a:ln>
          <a:effectLst/>
        </p:spPr>
        <p:txBody>
          <a:bodyPr>
            <a:spAutoFit/>
          </a:bodyPr>
          <a:lstStyle>
            <a:lvl1pPr>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Before Reading</a:t>
            </a:r>
          </a:p>
        </p:txBody>
      </p:sp>
      <p:pic>
        <p:nvPicPr>
          <p:cNvPr id="2055" name="Picture 7">
            <a:hlinkClick r:id="" action="ppaction://hlinkshowjump?jump=endshow"/>
          </p:cNvPr>
          <p:cNvPicPr>
            <a:picLocks noChangeAspect="1"/>
          </p:cNvPicPr>
          <p:nvPr userDrawn="1"/>
        </p:nvPicPr>
        <p:blipFill>
          <a:blip r:embed="rId14"/>
          <a:stretch>
            <a:fillRect/>
          </a:stretch>
        </p:blipFill>
        <p:spPr>
          <a:xfrm>
            <a:off x="284163" y="134938"/>
            <a:ext cx="317500" cy="317500"/>
          </a:xfrm>
          <a:prstGeom prst="rect">
            <a:avLst/>
          </a:prstGeom>
          <a:noFill/>
          <a:ln w="9525">
            <a:noFill/>
          </a:ln>
        </p:spPr>
      </p:pic>
      <p:pic>
        <p:nvPicPr>
          <p:cNvPr id="2056" name="Picture 8"/>
          <p:cNvPicPr>
            <a:picLocks noChangeAspect="1"/>
          </p:cNvPicPr>
          <p:nvPr userDrawn="1"/>
        </p:nvPicPr>
        <p:blipFill>
          <a:blip r:embed="rId15"/>
          <a:stretch>
            <a:fillRect/>
          </a:stretch>
        </p:blipFill>
        <p:spPr>
          <a:xfrm>
            <a:off x="179388" y="115888"/>
            <a:ext cx="285750" cy="219075"/>
          </a:xfrm>
          <a:prstGeom prst="rect">
            <a:avLst/>
          </a:prstGeom>
          <a:noFill/>
          <a:ln w="9525">
            <a:noFill/>
          </a:ln>
        </p:spPr>
      </p:pic>
      <p:pic>
        <p:nvPicPr>
          <p:cNvPr id="2057" name="Picture 9">
            <a:hlinkClick r:id="" action="ppaction://hlinkshowjump?jump=endshow"/>
          </p:cNvPr>
          <p:cNvPicPr>
            <a:picLocks noChangeAspect="1"/>
          </p:cNvPicPr>
          <p:nvPr userDrawn="1"/>
        </p:nvPicPr>
        <p:blipFill>
          <a:blip r:embed="rId14"/>
          <a:stretch>
            <a:fillRect/>
          </a:stretch>
        </p:blipFill>
        <p:spPr>
          <a:xfrm>
            <a:off x="150813" y="44450"/>
            <a:ext cx="317500" cy="317500"/>
          </a:xfrm>
          <a:prstGeom prst="rect">
            <a:avLst/>
          </a:prstGeom>
          <a:noFill/>
          <a:ln w="9525">
            <a:noFill/>
          </a:ln>
        </p:spPr>
      </p:pic>
      <p:sp>
        <p:nvSpPr>
          <p:cNvPr id="3082" name="Text Box 10"/>
          <p:cNvSpPr txBox="1">
            <a:spLocks noChangeArrowheads="1"/>
          </p:cNvSpPr>
          <p:nvPr/>
        </p:nvSpPr>
        <p:spPr bwMode="auto">
          <a:xfrm>
            <a:off x="5508625" y="139700"/>
            <a:ext cx="3635375" cy="320675"/>
          </a:xfrm>
          <a:prstGeom prst="rect">
            <a:avLst/>
          </a:prstGeom>
          <a:noFill/>
          <a:ln>
            <a:noFill/>
          </a:ln>
          <a:effectLst/>
        </p:spPr>
        <p:txBody>
          <a:bodyPr>
            <a:spAutoFit/>
          </a:bodyPr>
          <a:lstStyle>
            <a:lvl1pPr>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zh-CN" sz="1500" b="1" i="0" u="none" strike="noStrike" kern="1200" cap="none" spc="0" normalizeH="0" baseline="0" noProof="0">
                <a:ln>
                  <a:noFill/>
                </a:ln>
                <a:solidFill>
                  <a:srgbClr val="F9D641"/>
                </a:solidFill>
                <a:effectLst/>
                <a:uLnTx/>
                <a:uFillTx/>
                <a:latin typeface="Arial" panose="020B0604020202020204" pitchFamily="34" charset="0"/>
                <a:ea typeface="宋体" panose="02010600030101010101" pitchFamily="2" charset="-122"/>
                <a:cs typeface="+mn-cs"/>
              </a:rPr>
              <a:t>Unit 5   Never Judge by Appearances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pic>
        <p:nvPicPr>
          <p:cNvPr id="3074" name="Picture 2">
            <a:hlinkClick r:id="" action="ppaction://hlinkshowjump?jump=endshow"/>
          </p:cNvPr>
          <p:cNvPicPr>
            <a:picLocks noChangeAspect="1"/>
          </p:cNvPicPr>
          <p:nvPr userDrawn="1"/>
        </p:nvPicPr>
        <p:blipFill>
          <a:blip r:embed="rId14"/>
          <a:stretch>
            <a:fillRect/>
          </a:stretch>
        </p:blipFill>
        <p:spPr>
          <a:xfrm>
            <a:off x="284163" y="134938"/>
            <a:ext cx="317500" cy="317500"/>
          </a:xfrm>
          <a:prstGeom prst="rect">
            <a:avLst/>
          </a:prstGeom>
          <a:noFill/>
          <a:ln w="9525">
            <a:noFill/>
          </a:ln>
        </p:spPr>
      </p:pic>
      <p:sp>
        <p:nvSpPr>
          <p:cNvPr id="2051" name="Text Box 3">
            <a:hlinkClick r:id="" action="ppaction://noaction"/>
          </p:cNvPr>
          <p:cNvSpPr txBox="1">
            <a:spLocks noChangeArrowheads="1"/>
          </p:cNvSpPr>
          <p:nvPr/>
        </p:nvSpPr>
        <p:spPr bwMode="auto">
          <a:xfrm>
            <a:off x="6877050" y="549275"/>
            <a:ext cx="2160588" cy="304800"/>
          </a:xfrm>
          <a:prstGeom prst="rect">
            <a:avLst/>
          </a:prstGeom>
          <a:noFill/>
          <a:ln>
            <a:noFill/>
          </a:ln>
          <a:effectLst/>
        </p:spPr>
        <p:txBody>
          <a:bodyPr>
            <a:spAutoFit/>
          </a:bodyPr>
          <a:lstStyle>
            <a:lvl1pPr>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Supplementary Reading</a:t>
            </a:r>
          </a:p>
        </p:txBody>
      </p:sp>
      <p:sp>
        <p:nvSpPr>
          <p:cNvPr id="2052" name="Text Box 4">
            <a:hlinkClick r:id="" action="ppaction://noaction"/>
          </p:cNvPr>
          <p:cNvSpPr txBox="1">
            <a:spLocks noChangeArrowheads="1"/>
          </p:cNvSpPr>
          <p:nvPr/>
        </p:nvSpPr>
        <p:spPr bwMode="auto">
          <a:xfrm>
            <a:off x="5364163" y="549275"/>
            <a:ext cx="1439863" cy="304800"/>
          </a:xfrm>
          <a:prstGeom prst="rect">
            <a:avLst/>
          </a:prstGeom>
          <a:noFill/>
          <a:ln>
            <a:noFill/>
          </a:ln>
          <a:effectLst/>
        </p:spPr>
        <p:txBody>
          <a:bodyPr>
            <a:spAutoFit/>
          </a:bodyPr>
          <a:lstStyle>
            <a:lvl1pPr>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After Reading</a:t>
            </a:r>
          </a:p>
        </p:txBody>
      </p:sp>
      <p:sp>
        <p:nvSpPr>
          <p:cNvPr id="2053" name="Text Box 5">
            <a:hlinkClick r:id="" action="ppaction://noaction"/>
          </p:cNvPr>
          <p:cNvSpPr txBox="1">
            <a:spLocks noChangeArrowheads="1"/>
          </p:cNvSpPr>
          <p:nvPr/>
        </p:nvSpPr>
        <p:spPr bwMode="auto">
          <a:xfrm>
            <a:off x="3635375" y="549275"/>
            <a:ext cx="1584325" cy="304800"/>
          </a:xfrm>
          <a:prstGeom prst="rect">
            <a:avLst/>
          </a:prstGeom>
          <a:noFill/>
          <a:ln>
            <a:noFill/>
          </a:ln>
          <a:effectLst/>
        </p:spPr>
        <p:txBody>
          <a:bodyPr>
            <a:spAutoFit/>
          </a:bodyPr>
          <a:lstStyle>
            <a:lvl1pPr>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Detailed Reading</a:t>
            </a:r>
          </a:p>
        </p:txBody>
      </p:sp>
      <p:sp>
        <p:nvSpPr>
          <p:cNvPr id="2054" name="Text Box 6">
            <a:hlinkClick r:id="" action="ppaction://noaction"/>
          </p:cNvPr>
          <p:cNvSpPr txBox="1">
            <a:spLocks noChangeArrowheads="1"/>
          </p:cNvSpPr>
          <p:nvPr/>
        </p:nvSpPr>
        <p:spPr bwMode="auto">
          <a:xfrm>
            <a:off x="2095500" y="549275"/>
            <a:ext cx="1468438" cy="304800"/>
          </a:xfrm>
          <a:prstGeom prst="rect">
            <a:avLst/>
          </a:prstGeom>
          <a:noFill/>
          <a:ln>
            <a:noFill/>
          </a:ln>
          <a:effectLst/>
        </p:spPr>
        <p:txBody>
          <a:bodyPr>
            <a:spAutoFit/>
          </a:bodyPr>
          <a:lstStyle>
            <a:lvl1pPr>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Global Reading</a:t>
            </a:r>
          </a:p>
        </p:txBody>
      </p:sp>
      <p:sp>
        <p:nvSpPr>
          <p:cNvPr id="2055" name="Text Box 7">
            <a:hlinkClick r:id="" action="ppaction://noaction"/>
          </p:cNvPr>
          <p:cNvSpPr txBox="1">
            <a:spLocks noChangeArrowheads="1"/>
          </p:cNvSpPr>
          <p:nvPr/>
        </p:nvSpPr>
        <p:spPr bwMode="auto">
          <a:xfrm>
            <a:off x="468313" y="549275"/>
            <a:ext cx="1439863" cy="304800"/>
          </a:xfrm>
          <a:prstGeom prst="rect">
            <a:avLst/>
          </a:prstGeom>
          <a:noFill/>
          <a:ln>
            <a:noFill/>
          </a:ln>
          <a:effectLst/>
        </p:spPr>
        <p:txBody>
          <a:bodyPr>
            <a:spAutoFit/>
          </a:bodyPr>
          <a:lstStyle>
            <a:lvl1pPr>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Before Reading</a:t>
            </a:r>
          </a:p>
        </p:txBody>
      </p:sp>
      <p:pic>
        <p:nvPicPr>
          <p:cNvPr id="3080" name="Picture 8"/>
          <p:cNvPicPr>
            <a:picLocks noChangeAspect="1"/>
          </p:cNvPicPr>
          <p:nvPr userDrawn="1"/>
        </p:nvPicPr>
        <p:blipFill>
          <a:blip r:embed="rId15"/>
          <a:stretch>
            <a:fillRect/>
          </a:stretch>
        </p:blipFill>
        <p:spPr>
          <a:xfrm>
            <a:off x="179388" y="115888"/>
            <a:ext cx="285750" cy="219075"/>
          </a:xfrm>
          <a:prstGeom prst="rect">
            <a:avLst/>
          </a:prstGeom>
          <a:noFill/>
          <a:ln w="9525">
            <a:noFill/>
          </a:ln>
        </p:spPr>
      </p:pic>
      <p:pic>
        <p:nvPicPr>
          <p:cNvPr id="3081" name="Picture 9">
            <a:hlinkClick r:id="" action="ppaction://hlinkshowjump?jump=endshow"/>
          </p:cNvPr>
          <p:cNvPicPr>
            <a:picLocks noChangeAspect="1"/>
          </p:cNvPicPr>
          <p:nvPr userDrawn="1"/>
        </p:nvPicPr>
        <p:blipFill>
          <a:blip r:embed="rId14"/>
          <a:stretch>
            <a:fillRect/>
          </a:stretch>
        </p:blipFill>
        <p:spPr>
          <a:xfrm>
            <a:off x="150813" y="44450"/>
            <a:ext cx="317500" cy="317500"/>
          </a:xfrm>
          <a:prstGeom prst="rect">
            <a:avLst/>
          </a:prstGeom>
          <a:noFill/>
          <a:ln w="9525">
            <a:noFill/>
          </a:ln>
        </p:spPr>
      </p:pic>
      <p:sp>
        <p:nvSpPr>
          <p:cNvPr id="2058" name="Text Box 10"/>
          <p:cNvSpPr txBox="1">
            <a:spLocks noChangeArrowheads="1"/>
          </p:cNvSpPr>
          <p:nvPr/>
        </p:nvSpPr>
        <p:spPr bwMode="auto">
          <a:xfrm>
            <a:off x="5508625" y="139700"/>
            <a:ext cx="3635375" cy="320675"/>
          </a:xfrm>
          <a:prstGeom prst="rect">
            <a:avLst/>
          </a:prstGeom>
          <a:noFill/>
          <a:ln>
            <a:noFill/>
          </a:ln>
          <a:effectLst/>
        </p:spPr>
        <p:txBody>
          <a:bodyPr>
            <a:spAutoFit/>
          </a:bodyPr>
          <a:lstStyle>
            <a:lvl1pPr>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zh-CN" sz="1500" b="1" i="0" u="none" strike="noStrike" kern="1200" cap="none" spc="0" normalizeH="0" baseline="0" noProof="0">
                <a:ln>
                  <a:noFill/>
                </a:ln>
                <a:solidFill>
                  <a:srgbClr val="F9D641"/>
                </a:solidFill>
                <a:effectLst/>
                <a:uLnTx/>
                <a:uFillTx/>
                <a:latin typeface="Arial" panose="020B0604020202020204" pitchFamily="34" charset="0"/>
                <a:ea typeface="宋体" panose="02010600030101010101" pitchFamily="2" charset="-122"/>
                <a:cs typeface="+mn-cs"/>
              </a:rPr>
              <a:t>Unit 5   Never Judge by Appearances</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3074" name="Text Box 2">
            <a:hlinkClick r:id="" action="ppaction://noaction"/>
          </p:cNvPr>
          <p:cNvSpPr txBox="1">
            <a:spLocks noChangeArrowheads="1"/>
          </p:cNvSpPr>
          <p:nvPr/>
        </p:nvSpPr>
        <p:spPr bwMode="auto">
          <a:xfrm>
            <a:off x="6877050" y="549275"/>
            <a:ext cx="2160588" cy="304800"/>
          </a:xfrm>
          <a:prstGeom prst="rect">
            <a:avLst/>
          </a:prstGeom>
          <a:noFill/>
          <a:ln>
            <a:noFill/>
          </a:ln>
          <a:effectLst/>
        </p:spPr>
        <p:txBody>
          <a:bodyPr>
            <a:spAutoFit/>
          </a:bodyPr>
          <a:lstStyle>
            <a:lvl1pPr>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Supplementary Reading</a:t>
            </a:r>
          </a:p>
        </p:txBody>
      </p:sp>
      <p:sp>
        <p:nvSpPr>
          <p:cNvPr id="3075" name="Text Box 3">
            <a:hlinkClick r:id="" action="ppaction://noaction"/>
          </p:cNvPr>
          <p:cNvSpPr txBox="1">
            <a:spLocks noChangeArrowheads="1"/>
          </p:cNvSpPr>
          <p:nvPr/>
        </p:nvSpPr>
        <p:spPr bwMode="auto">
          <a:xfrm>
            <a:off x="5364163" y="549275"/>
            <a:ext cx="1439863" cy="304800"/>
          </a:xfrm>
          <a:prstGeom prst="rect">
            <a:avLst/>
          </a:prstGeom>
          <a:noFill/>
          <a:ln>
            <a:noFill/>
          </a:ln>
          <a:effectLst/>
        </p:spPr>
        <p:txBody>
          <a:bodyPr>
            <a:spAutoFit/>
          </a:bodyPr>
          <a:lstStyle>
            <a:lvl1pPr>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After Reading</a:t>
            </a:r>
          </a:p>
        </p:txBody>
      </p:sp>
      <p:sp>
        <p:nvSpPr>
          <p:cNvPr id="3076" name="Text Box 4">
            <a:hlinkClick r:id="" action="ppaction://noaction"/>
          </p:cNvPr>
          <p:cNvSpPr txBox="1">
            <a:spLocks noChangeArrowheads="1"/>
          </p:cNvSpPr>
          <p:nvPr/>
        </p:nvSpPr>
        <p:spPr bwMode="auto">
          <a:xfrm>
            <a:off x="3635375" y="549275"/>
            <a:ext cx="1584325" cy="304800"/>
          </a:xfrm>
          <a:prstGeom prst="rect">
            <a:avLst/>
          </a:prstGeom>
          <a:noFill/>
          <a:ln>
            <a:noFill/>
          </a:ln>
          <a:effectLst/>
        </p:spPr>
        <p:txBody>
          <a:bodyPr>
            <a:spAutoFit/>
          </a:bodyPr>
          <a:lstStyle>
            <a:lvl1pPr>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Detailed Reading</a:t>
            </a:r>
          </a:p>
        </p:txBody>
      </p:sp>
      <p:sp>
        <p:nvSpPr>
          <p:cNvPr id="3077" name="Text Box 5">
            <a:hlinkClick r:id="" action="ppaction://noaction"/>
          </p:cNvPr>
          <p:cNvSpPr txBox="1">
            <a:spLocks noChangeArrowheads="1"/>
          </p:cNvSpPr>
          <p:nvPr/>
        </p:nvSpPr>
        <p:spPr bwMode="auto">
          <a:xfrm>
            <a:off x="2095500" y="549275"/>
            <a:ext cx="1468438" cy="304800"/>
          </a:xfrm>
          <a:prstGeom prst="rect">
            <a:avLst/>
          </a:prstGeom>
          <a:noFill/>
          <a:ln>
            <a:noFill/>
          </a:ln>
          <a:effectLst/>
        </p:spPr>
        <p:txBody>
          <a:bodyPr>
            <a:spAutoFit/>
          </a:bodyPr>
          <a:lstStyle>
            <a:lvl1pPr>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Global Reading</a:t>
            </a:r>
          </a:p>
        </p:txBody>
      </p:sp>
      <p:sp>
        <p:nvSpPr>
          <p:cNvPr id="3078" name="Text Box 6">
            <a:hlinkClick r:id="" action="ppaction://noaction"/>
          </p:cNvPr>
          <p:cNvSpPr txBox="1">
            <a:spLocks noChangeArrowheads="1"/>
          </p:cNvSpPr>
          <p:nvPr/>
        </p:nvSpPr>
        <p:spPr bwMode="auto">
          <a:xfrm>
            <a:off x="468313" y="549275"/>
            <a:ext cx="1439863" cy="304800"/>
          </a:xfrm>
          <a:prstGeom prst="rect">
            <a:avLst/>
          </a:prstGeom>
          <a:noFill/>
          <a:ln>
            <a:noFill/>
          </a:ln>
          <a:effectLst/>
        </p:spPr>
        <p:txBody>
          <a:bodyPr>
            <a:spAutoFit/>
          </a:bodyPr>
          <a:lstStyle>
            <a:lvl1pPr>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Before Reading</a:t>
            </a:r>
          </a:p>
        </p:txBody>
      </p:sp>
      <p:pic>
        <p:nvPicPr>
          <p:cNvPr id="4103" name="Picture 7">
            <a:hlinkClick r:id="" action="ppaction://hlinkshowjump?jump=endshow"/>
          </p:cNvPr>
          <p:cNvPicPr>
            <a:picLocks noChangeAspect="1"/>
          </p:cNvPicPr>
          <p:nvPr userDrawn="1"/>
        </p:nvPicPr>
        <p:blipFill>
          <a:blip r:embed="rId14"/>
          <a:stretch>
            <a:fillRect/>
          </a:stretch>
        </p:blipFill>
        <p:spPr>
          <a:xfrm>
            <a:off x="284163" y="134938"/>
            <a:ext cx="317500" cy="317500"/>
          </a:xfrm>
          <a:prstGeom prst="rect">
            <a:avLst/>
          </a:prstGeom>
          <a:noFill/>
          <a:ln w="9525">
            <a:noFill/>
          </a:ln>
        </p:spPr>
      </p:pic>
      <p:pic>
        <p:nvPicPr>
          <p:cNvPr id="4104" name="Picture 8"/>
          <p:cNvPicPr>
            <a:picLocks noChangeAspect="1"/>
          </p:cNvPicPr>
          <p:nvPr userDrawn="1"/>
        </p:nvPicPr>
        <p:blipFill>
          <a:blip r:embed="rId15"/>
          <a:stretch>
            <a:fillRect/>
          </a:stretch>
        </p:blipFill>
        <p:spPr>
          <a:xfrm>
            <a:off x="179388" y="115888"/>
            <a:ext cx="285750" cy="219075"/>
          </a:xfrm>
          <a:prstGeom prst="rect">
            <a:avLst/>
          </a:prstGeom>
          <a:noFill/>
          <a:ln w="9525">
            <a:noFill/>
          </a:ln>
        </p:spPr>
      </p:pic>
      <p:pic>
        <p:nvPicPr>
          <p:cNvPr id="4105" name="Picture 9">
            <a:hlinkClick r:id="" action="ppaction://hlinkshowjump?jump=endshow"/>
          </p:cNvPr>
          <p:cNvPicPr>
            <a:picLocks noChangeAspect="1"/>
          </p:cNvPicPr>
          <p:nvPr userDrawn="1"/>
        </p:nvPicPr>
        <p:blipFill>
          <a:blip r:embed="rId14"/>
          <a:stretch>
            <a:fillRect/>
          </a:stretch>
        </p:blipFill>
        <p:spPr>
          <a:xfrm>
            <a:off x="150813" y="44450"/>
            <a:ext cx="317500" cy="317500"/>
          </a:xfrm>
          <a:prstGeom prst="rect">
            <a:avLst/>
          </a:prstGeom>
          <a:noFill/>
          <a:ln w="9525">
            <a:noFill/>
          </a:ln>
        </p:spPr>
      </p:pic>
      <p:sp>
        <p:nvSpPr>
          <p:cNvPr id="3082" name="Text Box 10"/>
          <p:cNvSpPr txBox="1">
            <a:spLocks noChangeArrowheads="1"/>
          </p:cNvSpPr>
          <p:nvPr/>
        </p:nvSpPr>
        <p:spPr bwMode="auto">
          <a:xfrm>
            <a:off x="5508625" y="139700"/>
            <a:ext cx="3635375" cy="320675"/>
          </a:xfrm>
          <a:prstGeom prst="rect">
            <a:avLst/>
          </a:prstGeom>
          <a:noFill/>
          <a:ln>
            <a:noFill/>
          </a:ln>
          <a:effectLst/>
        </p:spPr>
        <p:txBody>
          <a:bodyPr>
            <a:spAutoFit/>
          </a:bodyPr>
          <a:lstStyle>
            <a:lvl1pPr>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zh-CN" sz="1500" b="1" i="0" u="none" strike="noStrike" kern="1200" cap="none" spc="0" normalizeH="0" baseline="0" noProof="0">
                <a:ln>
                  <a:noFill/>
                </a:ln>
                <a:solidFill>
                  <a:srgbClr val="F9D641"/>
                </a:solidFill>
                <a:effectLst/>
                <a:uLnTx/>
                <a:uFillTx/>
                <a:latin typeface="Arial" panose="020B0604020202020204" pitchFamily="34" charset="0"/>
                <a:ea typeface="宋体" panose="02010600030101010101" pitchFamily="2" charset="-122"/>
                <a:cs typeface="+mn-cs"/>
              </a:rPr>
              <a:t>Unit 5   Never Judge by Appearances</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pic>
        <p:nvPicPr>
          <p:cNvPr id="5122" name="Picture 2">
            <a:hlinkClick r:id="" action="ppaction://hlinkshowjump?jump=endshow"/>
          </p:cNvPr>
          <p:cNvPicPr>
            <a:picLocks noChangeAspect="1"/>
          </p:cNvPicPr>
          <p:nvPr userDrawn="1"/>
        </p:nvPicPr>
        <p:blipFill>
          <a:blip r:embed="rId14"/>
          <a:stretch>
            <a:fillRect/>
          </a:stretch>
        </p:blipFill>
        <p:spPr>
          <a:xfrm>
            <a:off x="284163" y="134938"/>
            <a:ext cx="317500" cy="317500"/>
          </a:xfrm>
          <a:prstGeom prst="rect">
            <a:avLst/>
          </a:prstGeom>
          <a:noFill/>
          <a:ln w="9525">
            <a:noFill/>
          </a:ln>
        </p:spPr>
      </p:pic>
      <p:sp>
        <p:nvSpPr>
          <p:cNvPr id="4099" name="Text Box 3">
            <a:hlinkClick r:id="" action="ppaction://noaction"/>
          </p:cNvPr>
          <p:cNvSpPr txBox="1">
            <a:spLocks noChangeArrowheads="1"/>
          </p:cNvSpPr>
          <p:nvPr/>
        </p:nvSpPr>
        <p:spPr bwMode="auto">
          <a:xfrm>
            <a:off x="6877050" y="549275"/>
            <a:ext cx="2160588" cy="304800"/>
          </a:xfrm>
          <a:prstGeom prst="rect">
            <a:avLst/>
          </a:prstGeom>
          <a:noFill/>
          <a:ln>
            <a:noFill/>
          </a:ln>
          <a:effectLst/>
        </p:spPr>
        <p:txBody>
          <a:bodyPr>
            <a:spAutoFit/>
          </a:bodyPr>
          <a:lstStyle>
            <a:lvl1pPr>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Supplementary Reading</a:t>
            </a:r>
          </a:p>
        </p:txBody>
      </p:sp>
      <p:sp>
        <p:nvSpPr>
          <p:cNvPr id="4100" name="Text Box 4">
            <a:hlinkClick r:id="" action="ppaction://noaction"/>
          </p:cNvPr>
          <p:cNvSpPr txBox="1">
            <a:spLocks noChangeArrowheads="1"/>
          </p:cNvSpPr>
          <p:nvPr/>
        </p:nvSpPr>
        <p:spPr bwMode="auto">
          <a:xfrm>
            <a:off x="5364163" y="549275"/>
            <a:ext cx="1439863" cy="304800"/>
          </a:xfrm>
          <a:prstGeom prst="rect">
            <a:avLst/>
          </a:prstGeom>
          <a:noFill/>
          <a:ln>
            <a:noFill/>
          </a:ln>
          <a:effectLst/>
        </p:spPr>
        <p:txBody>
          <a:bodyPr>
            <a:spAutoFit/>
          </a:bodyPr>
          <a:lstStyle>
            <a:lvl1pPr>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After Reading</a:t>
            </a:r>
          </a:p>
        </p:txBody>
      </p:sp>
      <p:sp>
        <p:nvSpPr>
          <p:cNvPr id="4101" name="Text Box 5">
            <a:hlinkClick r:id="" action="ppaction://noaction"/>
          </p:cNvPr>
          <p:cNvSpPr txBox="1">
            <a:spLocks noChangeArrowheads="1"/>
          </p:cNvSpPr>
          <p:nvPr/>
        </p:nvSpPr>
        <p:spPr bwMode="auto">
          <a:xfrm>
            <a:off x="3635375" y="549275"/>
            <a:ext cx="1584325" cy="304800"/>
          </a:xfrm>
          <a:prstGeom prst="rect">
            <a:avLst/>
          </a:prstGeom>
          <a:noFill/>
          <a:ln>
            <a:noFill/>
          </a:ln>
          <a:effectLst/>
        </p:spPr>
        <p:txBody>
          <a:bodyPr>
            <a:spAutoFit/>
          </a:bodyPr>
          <a:lstStyle>
            <a:lvl1pPr>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Detailed Reading</a:t>
            </a:r>
          </a:p>
        </p:txBody>
      </p:sp>
      <p:sp>
        <p:nvSpPr>
          <p:cNvPr id="4102" name="Text Box 6">
            <a:hlinkClick r:id="" action="ppaction://noaction"/>
          </p:cNvPr>
          <p:cNvSpPr txBox="1">
            <a:spLocks noChangeArrowheads="1"/>
          </p:cNvSpPr>
          <p:nvPr/>
        </p:nvSpPr>
        <p:spPr bwMode="auto">
          <a:xfrm>
            <a:off x="2095500" y="549275"/>
            <a:ext cx="1468438" cy="304800"/>
          </a:xfrm>
          <a:prstGeom prst="rect">
            <a:avLst/>
          </a:prstGeom>
          <a:noFill/>
          <a:ln>
            <a:noFill/>
          </a:ln>
          <a:effectLst/>
        </p:spPr>
        <p:txBody>
          <a:bodyPr>
            <a:spAutoFit/>
          </a:bodyPr>
          <a:lstStyle>
            <a:lvl1pPr>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Global Reading</a:t>
            </a:r>
          </a:p>
        </p:txBody>
      </p:sp>
      <p:sp>
        <p:nvSpPr>
          <p:cNvPr id="4103" name="Text Box 7">
            <a:hlinkClick r:id="" action="ppaction://noaction"/>
          </p:cNvPr>
          <p:cNvSpPr txBox="1">
            <a:spLocks noChangeArrowheads="1"/>
          </p:cNvSpPr>
          <p:nvPr/>
        </p:nvSpPr>
        <p:spPr bwMode="auto">
          <a:xfrm>
            <a:off x="468313" y="549275"/>
            <a:ext cx="1439863" cy="304800"/>
          </a:xfrm>
          <a:prstGeom prst="rect">
            <a:avLst/>
          </a:prstGeom>
          <a:noFill/>
          <a:ln>
            <a:noFill/>
          </a:ln>
          <a:effectLst/>
        </p:spPr>
        <p:txBody>
          <a:bodyPr>
            <a:spAutoFit/>
          </a:bodyPr>
          <a:lstStyle>
            <a:lvl1pPr>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Before Reading</a:t>
            </a:r>
          </a:p>
        </p:txBody>
      </p:sp>
      <p:pic>
        <p:nvPicPr>
          <p:cNvPr id="5128" name="Picture 8"/>
          <p:cNvPicPr>
            <a:picLocks noChangeAspect="1"/>
          </p:cNvPicPr>
          <p:nvPr userDrawn="1"/>
        </p:nvPicPr>
        <p:blipFill>
          <a:blip r:embed="rId15"/>
          <a:stretch>
            <a:fillRect/>
          </a:stretch>
        </p:blipFill>
        <p:spPr>
          <a:xfrm>
            <a:off x="179388" y="115888"/>
            <a:ext cx="285750" cy="219075"/>
          </a:xfrm>
          <a:prstGeom prst="rect">
            <a:avLst/>
          </a:prstGeom>
          <a:noFill/>
          <a:ln w="9525">
            <a:noFill/>
          </a:ln>
        </p:spPr>
      </p:pic>
      <p:pic>
        <p:nvPicPr>
          <p:cNvPr id="5129" name="Picture 9">
            <a:hlinkClick r:id="" action="ppaction://hlinkshowjump?jump=endshow"/>
          </p:cNvPr>
          <p:cNvPicPr>
            <a:picLocks noChangeAspect="1"/>
          </p:cNvPicPr>
          <p:nvPr userDrawn="1"/>
        </p:nvPicPr>
        <p:blipFill>
          <a:blip r:embed="rId14"/>
          <a:stretch>
            <a:fillRect/>
          </a:stretch>
        </p:blipFill>
        <p:spPr>
          <a:xfrm>
            <a:off x="150813" y="44450"/>
            <a:ext cx="317500" cy="317500"/>
          </a:xfrm>
          <a:prstGeom prst="rect">
            <a:avLst/>
          </a:prstGeom>
          <a:noFill/>
          <a:ln w="9525">
            <a:noFill/>
          </a:ln>
        </p:spPr>
      </p:pic>
      <p:sp>
        <p:nvSpPr>
          <p:cNvPr id="4106" name="Text Box 10"/>
          <p:cNvSpPr txBox="1">
            <a:spLocks noChangeArrowheads="1"/>
          </p:cNvSpPr>
          <p:nvPr/>
        </p:nvSpPr>
        <p:spPr bwMode="auto">
          <a:xfrm>
            <a:off x="5508625" y="139700"/>
            <a:ext cx="3635375" cy="320675"/>
          </a:xfrm>
          <a:prstGeom prst="rect">
            <a:avLst/>
          </a:prstGeom>
          <a:noFill/>
          <a:ln>
            <a:noFill/>
          </a:ln>
          <a:effectLst/>
        </p:spPr>
        <p:txBody>
          <a:bodyPr>
            <a:spAutoFit/>
          </a:bodyPr>
          <a:lstStyle>
            <a:lvl1pPr>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1" lang="zh-CN" altLang="zh-CN" sz="1500" b="1" i="0" u="none" strike="noStrike" kern="1200" cap="none" spc="0" normalizeH="0" baseline="0" noProof="0">
                <a:ln>
                  <a:noFill/>
                </a:ln>
                <a:solidFill>
                  <a:srgbClr val="F9D641"/>
                </a:solidFill>
                <a:effectLst/>
                <a:uLnTx/>
                <a:uFillTx/>
                <a:latin typeface="Arial" panose="020B0604020202020204" pitchFamily="34" charset="0"/>
                <a:ea typeface="宋体" panose="02010600030101010101" pitchFamily="2" charset="-122"/>
                <a:cs typeface="+mn-cs"/>
              </a:rPr>
              <a:t>Unit 5   Never Judge by Appearances</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4098" name="文本框 513099">
            <a:hlinkClick r:id="" action="ppaction://noaction"/>
          </p:cNvPr>
          <p:cNvSpPr txBox="1">
            <a:spLocks noChangeArrowheads="1"/>
          </p:cNvSpPr>
          <p:nvPr/>
        </p:nvSpPr>
        <p:spPr bwMode="auto">
          <a:xfrm>
            <a:off x="6877050" y="557213"/>
            <a:ext cx="2160588"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Supplementary Reading</a:t>
            </a:r>
          </a:p>
        </p:txBody>
      </p:sp>
      <p:sp>
        <p:nvSpPr>
          <p:cNvPr id="4099" name="文本框 513100">
            <a:hlinkClick r:id="" action="ppaction://noaction"/>
          </p:cNvPr>
          <p:cNvSpPr txBox="1">
            <a:spLocks noChangeArrowheads="1"/>
          </p:cNvSpPr>
          <p:nvPr/>
        </p:nvSpPr>
        <p:spPr bwMode="auto">
          <a:xfrm>
            <a:off x="5364163" y="557213"/>
            <a:ext cx="1439863"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After Reading</a:t>
            </a:r>
          </a:p>
        </p:txBody>
      </p:sp>
      <p:sp>
        <p:nvSpPr>
          <p:cNvPr id="4100" name="文本框 513101">
            <a:hlinkClick r:id="" action="ppaction://noaction"/>
          </p:cNvPr>
          <p:cNvSpPr txBox="1">
            <a:spLocks noChangeArrowheads="1"/>
          </p:cNvSpPr>
          <p:nvPr/>
        </p:nvSpPr>
        <p:spPr bwMode="auto">
          <a:xfrm>
            <a:off x="3635375" y="557213"/>
            <a:ext cx="1584325"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Detailed Reading</a:t>
            </a:r>
          </a:p>
        </p:txBody>
      </p:sp>
      <p:sp>
        <p:nvSpPr>
          <p:cNvPr id="4101" name="文本框 513102">
            <a:hlinkClick r:id="" action="ppaction://noaction"/>
          </p:cNvPr>
          <p:cNvSpPr txBox="1">
            <a:spLocks noChangeArrowheads="1"/>
          </p:cNvSpPr>
          <p:nvPr/>
        </p:nvSpPr>
        <p:spPr bwMode="auto">
          <a:xfrm>
            <a:off x="2095500" y="557213"/>
            <a:ext cx="1468438"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Global Reading</a:t>
            </a:r>
          </a:p>
        </p:txBody>
      </p:sp>
      <p:pic>
        <p:nvPicPr>
          <p:cNvPr id="6150" name="图片 513103" descr="1">
            <a:hlinkClick r:id="" action="ppaction://hlinkshowjump?jump=endshow"/>
          </p:cNvPr>
          <p:cNvPicPr>
            <a:picLocks noChangeAspect="1"/>
          </p:cNvPicPr>
          <p:nvPr userDrawn="1"/>
        </p:nvPicPr>
        <p:blipFill>
          <a:blip r:embed="rId14"/>
          <a:stretch>
            <a:fillRect/>
          </a:stretch>
        </p:blipFill>
        <p:spPr>
          <a:xfrm>
            <a:off x="284163" y="598488"/>
            <a:ext cx="317500" cy="317500"/>
          </a:xfrm>
          <a:prstGeom prst="rect">
            <a:avLst/>
          </a:prstGeom>
          <a:noFill/>
          <a:ln w="9525">
            <a:noFill/>
          </a:ln>
        </p:spPr>
      </p:pic>
      <p:sp>
        <p:nvSpPr>
          <p:cNvPr id="4103" name="文本框 513104">
            <a:hlinkClick r:id="" action="ppaction://noaction"/>
          </p:cNvPr>
          <p:cNvSpPr txBox="1">
            <a:spLocks noChangeArrowheads="1"/>
          </p:cNvSpPr>
          <p:nvPr/>
        </p:nvSpPr>
        <p:spPr bwMode="auto">
          <a:xfrm>
            <a:off x="468313" y="557213"/>
            <a:ext cx="1439863"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Before Reading</a:t>
            </a:r>
          </a:p>
        </p:txBody>
      </p:sp>
      <p:pic>
        <p:nvPicPr>
          <p:cNvPr id="6152" name="图片 513105" descr="1">
            <a:hlinkClick r:id="" action="ppaction://noaction"/>
          </p:cNvPr>
          <p:cNvPicPr>
            <a:picLocks noChangeAspect="1"/>
          </p:cNvPicPr>
          <p:nvPr userDrawn="1"/>
        </p:nvPicPr>
        <p:blipFill>
          <a:blip r:embed="rId14"/>
          <a:stretch>
            <a:fillRect/>
          </a:stretch>
        </p:blipFill>
        <p:spPr>
          <a:xfrm>
            <a:off x="323850" y="527050"/>
            <a:ext cx="1584325" cy="317500"/>
          </a:xfrm>
          <a:prstGeom prst="rect">
            <a:avLst/>
          </a:prstGeom>
          <a:noFill/>
          <a:ln w="9525">
            <a:noFill/>
          </a:ln>
        </p:spPr>
      </p:pic>
      <p:pic>
        <p:nvPicPr>
          <p:cNvPr id="6153" name="图片 513106" descr="1">
            <a:hlinkClick r:id="" action="ppaction://noaction"/>
          </p:cNvPr>
          <p:cNvPicPr>
            <a:picLocks noChangeAspect="1"/>
          </p:cNvPicPr>
          <p:nvPr userDrawn="1"/>
        </p:nvPicPr>
        <p:blipFill>
          <a:blip r:embed="rId14"/>
          <a:stretch>
            <a:fillRect/>
          </a:stretch>
        </p:blipFill>
        <p:spPr>
          <a:xfrm>
            <a:off x="1979613" y="527050"/>
            <a:ext cx="1584325" cy="317500"/>
          </a:xfrm>
          <a:prstGeom prst="rect">
            <a:avLst/>
          </a:prstGeom>
          <a:noFill/>
          <a:ln w="9525">
            <a:noFill/>
          </a:ln>
        </p:spPr>
      </p:pic>
      <p:pic>
        <p:nvPicPr>
          <p:cNvPr id="6154" name="图片 513107" descr="1">
            <a:hlinkClick r:id="" action="ppaction://noaction"/>
          </p:cNvPr>
          <p:cNvPicPr>
            <a:picLocks noChangeAspect="1"/>
          </p:cNvPicPr>
          <p:nvPr userDrawn="1"/>
        </p:nvPicPr>
        <p:blipFill>
          <a:blip r:embed="rId14"/>
          <a:stretch>
            <a:fillRect/>
          </a:stretch>
        </p:blipFill>
        <p:spPr>
          <a:xfrm>
            <a:off x="3563938" y="527050"/>
            <a:ext cx="1584325" cy="317500"/>
          </a:xfrm>
          <a:prstGeom prst="rect">
            <a:avLst/>
          </a:prstGeom>
          <a:noFill/>
          <a:ln w="9525">
            <a:noFill/>
          </a:ln>
        </p:spPr>
      </p:pic>
      <p:pic>
        <p:nvPicPr>
          <p:cNvPr id="6155" name="图片 513108" descr="1">
            <a:hlinkClick r:id="" action="ppaction://noaction"/>
          </p:cNvPr>
          <p:cNvPicPr>
            <a:picLocks noChangeAspect="1"/>
          </p:cNvPicPr>
          <p:nvPr userDrawn="1"/>
        </p:nvPicPr>
        <p:blipFill>
          <a:blip r:embed="rId14"/>
          <a:stretch>
            <a:fillRect/>
          </a:stretch>
        </p:blipFill>
        <p:spPr>
          <a:xfrm>
            <a:off x="5292725" y="527050"/>
            <a:ext cx="1439863" cy="317500"/>
          </a:xfrm>
          <a:prstGeom prst="rect">
            <a:avLst/>
          </a:prstGeom>
          <a:noFill/>
          <a:ln w="9525">
            <a:noFill/>
          </a:ln>
        </p:spPr>
      </p:pic>
      <p:pic>
        <p:nvPicPr>
          <p:cNvPr id="6156" name="图片 513109" descr="1">
            <a:hlinkClick r:id="" action="ppaction://noaction"/>
          </p:cNvPr>
          <p:cNvPicPr>
            <a:picLocks noChangeAspect="1"/>
          </p:cNvPicPr>
          <p:nvPr userDrawn="1"/>
        </p:nvPicPr>
        <p:blipFill>
          <a:blip r:embed="rId14"/>
          <a:stretch>
            <a:fillRect/>
          </a:stretch>
        </p:blipFill>
        <p:spPr>
          <a:xfrm>
            <a:off x="6948488" y="527050"/>
            <a:ext cx="1944687" cy="317500"/>
          </a:xfrm>
          <a:prstGeom prst="rect">
            <a:avLst/>
          </a:prstGeom>
          <a:noFill/>
          <a:ln w="9525">
            <a:noFill/>
          </a:ln>
        </p:spPr>
      </p:pic>
      <p:pic>
        <p:nvPicPr>
          <p:cNvPr id="6157" name="图片 513110" descr="小房子"/>
          <p:cNvPicPr>
            <a:picLocks noChangeAspect="1"/>
          </p:cNvPicPr>
          <p:nvPr userDrawn="1"/>
        </p:nvPicPr>
        <p:blipFill>
          <a:blip r:embed="rId15"/>
          <a:stretch>
            <a:fillRect/>
          </a:stretch>
        </p:blipFill>
        <p:spPr>
          <a:xfrm>
            <a:off x="300038" y="188913"/>
            <a:ext cx="285750" cy="219075"/>
          </a:xfrm>
          <a:prstGeom prst="rect">
            <a:avLst/>
          </a:prstGeom>
          <a:noFill/>
          <a:ln w="9525">
            <a:noFill/>
          </a:ln>
        </p:spPr>
      </p:pic>
      <p:pic>
        <p:nvPicPr>
          <p:cNvPr id="6158" name="图片 513111" descr="1">
            <a:hlinkClick r:id="" action="ppaction://hlinkshowjump?jump=endshow"/>
          </p:cNvPr>
          <p:cNvPicPr>
            <a:picLocks noChangeAspect="1"/>
          </p:cNvPicPr>
          <p:nvPr userDrawn="1"/>
        </p:nvPicPr>
        <p:blipFill>
          <a:blip r:embed="rId14"/>
          <a:stretch>
            <a:fillRect/>
          </a:stretch>
        </p:blipFill>
        <p:spPr>
          <a:xfrm>
            <a:off x="284163" y="141288"/>
            <a:ext cx="317500" cy="317500"/>
          </a:xfrm>
          <a:prstGeom prst="rect">
            <a:avLst/>
          </a:prstGeom>
          <a:noFill/>
          <a:ln w="9525">
            <a:noFill/>
          </a:ln>
        </p:spPr>
      </p:pic>
      <p:sp>
        <p:nvSpPr>
          <p:cNvPr id="4111" name="文本框 513113"/>
          <p:cNvSpPr txBox="1">
            <a:spLocks noChangeArrowheads="1"/>
          </p:cNvSpPr>
          <p:nvPr/>
        </p:nvSpPr>
        <p:spPr bwMode="auto">
          <a:xfrm>
            <a:off x="7380288" y="88900"/>
            <a:ext cx="1584325" cy="320675"/>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5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Unit 3 Security</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rtl="0" eaLnBrk="0" fontAlgn="base" hangingPunct="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050" name="文本框 511067">
            <a:hlinkClick r:id="" action="ppaction://noaction"/>
          </p:cNvPr>
          <p:cNvSpPr txBox="1">
            <a:spLocks noChangeArrowheads="1"/>
          </p:cNvSpPr>
          <p:nvPr/>
        </p:nvSpPr>
        <p:spPr bwMode="auto">
          <a:xfrm>
            <a:off x="6877050" y="557213"/>
            <a:ext cx="2160588"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Supplementary Reading</a:t>
            </a:r>
          </a:p>
        </p:txBody>
      </p:sp>
      <p:sp>
        <p:nvSpPr>
          <p:cNvPr id="2051" name="文本框 511068">
            <a:hlinkClick r:id="" action="ppaction://noaction"/>
          </p:cNvPr>
          <p:cNvSpPr txBox="1">
            <a:spLocks noChangeArrowheads="1"/>
          </p:cNvSpPr>
          <p:nvPr/>
        </p:nvSpPr>
        <p:spPr bwMode="auto">
          <a:xfrm>
            <a:off x="5364163" y="557213"/>
            <a:ext cx="1439863"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After Reading</a:t>
            </a:r>
          </a:p>
        </p:txBody>
      </p:sp>
      <p:sp>
        <p:nvSpPr>
          <p:cNvPr id="2052" name="文本框 511069">
            <a:hlinkClick r:id="" action="ppaction://noaction"/>
          </p:cNvPr>
          <p:cNvSpPr txBox="1">
            <a:spLocks noChangeArrowheads="1"/>
          </p:cNvSpPr>
          <p:nvPr/>
        </p:nvSpPr>
        <p:spPr bwMode="auto">
          <a:xfrm>
            <a:off x="3635375" y="557213"/>
            <a:ext cx="1584325"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Detailed Reading</a:t>
            </a:r>
          </a:p>
        </p:txBody>
      </p:sp>
      <p:sp>
        <p:nvSpPr>
          <p:cNvPr id="2053" name="文本框 511070">
            <a:hlinkClick r:id="" action="ppaction://noaction"/>
          </p:cNvPr>
          <p:cNvSpPr txBox="1">
            <a:spLocks noChangeArrowheads="1"/>
          </p:cNvSpPr>
          <p:nvPr/>
        </p:nvSpPr>
        <p:spPr bwMode="auto">
          <a:xfrm>
            <a:off x="2095500" y="557213"/>
            <a:ext cx="1468438"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Global Reading</a:t>
            </a:r>
          </a:p>
        </p:txBody>
      </p:sp>
      <p:pic>
        <p:nvPicPr>
          <p:cNvPr id="7174" name="图片 511071" descr="1">
            <a:hlinkClick r:id="" action="ppaction://hlinkshowjump?jump=endshow"/>
          </p:cNvPr>
          <p:cNvPicPr>
            <a:picLocks noChangeAspect="1"/>
          </p:cNvPicPr>
          <p:nvPr userDrawn="1"/>
        </p:nvPicPr>
        <p:blipFill>
          <a:blip r:embed="rId14"/>
          <a:stretch>
            <a:fillRect/>
          </a:stretch>
        </p:blipFill>
        <p:spPr>
          <a:xfrm>
            <a:off x="284163" y="598488"/>
            <a:ext cx="317500" cy="317500"/>
          </a:xfrm>
          <a:prstGeom prst="rect">
            <a:avLst/>
          </a:prstGeom>
          <a:noFill/>
          <a:ln w="9525">
            <a:noFill/>
          </a:ln>
        </p:spPr>
      </p:pic>
      <p:sp>
        <p:nvSpPr>
          <p:cNvPr id="2055" name="文本框 511072">
            <a:hlinkClick r:id="" action="ppaction://noaction"/>
          </p:cNvPr>
          <p:cNvSpPr txBox="1">
            <a:spLocks noChangeArrowheads="1"/>
          </p:cNvSpPr>
          <p:nvPr/>
        </p:nvSpPr>
        <p:spPr bwMode="auto">
          <a:xfrm>
            <a:off x="468313" y="557213"/>
            <a:ext cx="1439863"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Before Reading</a:t>
            </a:r>
          </a:p>
        </p:txBody>
      </p:sp>
      <p:pic>
        <p:nvPicPr>
          <p:cNvPr id="7176" name="图片 511073" descr="1">
            <a:hlinkClick r:id="" action="ppaction://noaction"/>
          </p:cNvPr>
          <p:cNvPicPr>
            <a:picLocks noChangeAspect="1"/>
          </p:cNvPicPr>
          <p:nvPr userDrawn="1"/>
        </p:nvPicPr>
        <p:blipFill>
          <a:blip r:embed="rId14"/>
          <a:stretch>
            <a:fillRect/>
          </a:stretch>
        </p:blipFill>
        <p:spPr>
          <a:xfrm>
            <a:off x="323850" y="527050"/>
            <a:ext cx="1584325" cy="317500"/>
          </a:xfrm>
          <a:prstGeom prst="rect">
            <a:avLst/>
          </a:prstGeom>
          <a:noFill/>
          <a:ln w="9525">
            <a:noFill/>
          </a:ln>
        </p:spPr>
      </p:pic>
      <p:pic>
        <p:nvPicPr>
          <p:cNvPr id="7177" name="图片 511074" descr="1">
            <a:hlinkClick r:id="" action="ppaction://noaction"/>
          </p:cNvPr>
          <p:cNvPicPr>
            <a:picLocks noChangeAspect="1"/>
          </p:cNvPicPr>
          <p:nvPr userDrawn="1"/>
        </p:nvPicPr>
        <p:blipFill>
          <a:blip r:embed="rId14"/>
          <a:stretch>
            <a:fillRect/>
          </a:stretch>
        </p:blipFill>
        <p:spPr>
          <a:xfrm>
            <a:off x="1979613" y="527050"/>
            <a:ext cx="1584325" cy="317500"/>
          </a:xfrm>
          <a:prstGeom prst="rect">
            <a:avLst/>
          </a:prstGeom>
          <a:noFill/>
          <a:ln w="9525">
            <a:noFill/>
          </a:ln>
        </p:spPr>
      </p:pic>
      <p:pic>
        <p:nvPicPr>
          <p:cNvPr id="7178" name="图片 511075" descr="1">
            <a:hlinkClick r:id="" action="ppaction://noaction"/>
          </p:cNvPr>
          <p:cNvPicPr>
            <a:picLocks noChangeAspect="1"/>
          </p:cNvPicPr>
          <p:nvPr userDrawn="1"/>
        </p:nvPicPr>
        <p:blipFill>
          <a:blip r:embed="rId14"/>
          <a:stretch>
            <a:fillRect/>
          </a:stretch>
        </p:blipFill>
        <p:spPr>
          <a:xfrm>
            <a:off x="3563938" y="527050"/>
            <a:ext cx="1584325" cy="317500"/>
          </a:xfrm>
          <a:prstGeom prst="rect">
            <a:avLst/>
          </a:prstGeom>
          <a:noFill/>
          <a:ln w="9525">
            <a:noFill/>
          </a:ln>
        </p:spPr>
      </p:pic>
      <p:pic>
        <p:nvPicPr>
          <p:cNvPr id="7179" name="图片 511076" descr="1">
            <a:hlinkClick r:id="" action="ppaction://noaction"/>
          </p:cNvPr>
          <p:cNvPicPr>
            <a:picLocks noChangeAspect="1"/>
          </p:cNvPicPr>
          <p:nvPr userDrawn="1"/>
        </p:nvPicPr>
        <p:blipFill>
          <a:blip r:embed="rId14"/>
          <a:stretch>
            <a:fillRect/>
          </a:stretch>
        </p:blipFill>
        <p:spPr>
          <a:xfrm>
            <a:off x="5292725" y="527050"/>
            <a:ext cx="1439863" cy="317500"/>
          </a:xfrm>
          <a:prstGeom prst="rect">
            <a:avLst/>
          </a:prstGeom>
          <a:noFill/>
          <a:ln w="9525">
            <a:noFill/>
          </a:ln>
        </p:spPr>
      </p:pic>
      <p:pic>
        <p:nvPicPr>
          <p:cNvPr id="7180" name="图片 511077" descr="1">
            <a:hlinkClick r:id="" action="ppaction://noaction"/>
          </p:cNvPr>
          <p:cNvPicPr>
            <a:picLocks noChangeAspect="1"/>
          </p:cNvPicPr>
          <p:nvPr userDrawn="1"/>
        </p:nvPicPr>
        <p:blipFill>
          <a:blip r:embed="rId14"/>
          <a:stretch>
            <a:fillRect/>
          </a:stretch>
        </p:blipFill>
        <p:spPr>
          <a:xfrm>
            <a:off x="6948488" y="527050"/>
            <a:ext cx="1944687" cy="317500"/>
          </a:xfrm>
          <a:prstGeom prst="rect">
            <a:avLst/>
          </a:prstGeom>
          <a:noFill/>
          <a:ln w="9525">
            <a:noFill/>
          </a:ln>
        </p:spPr>
      </p:pic>
      <p:pic>
        <p:nvPicPr>
          <p:cNvPr id="7181" name="图片 511078" descr="小房子"/>
          <p:cNvPicPr>
            <a:picLocks noChangeAspect="1"/>
          </p:cNvPicPr>
          <p:nvPr userDrawn="1"/>
        </p:nvPicPr>
        <p:blipFill>
          <a:blip r:embed="rId15"/>
          <a:stretch>
            <a:fillRect/>
          </a:stretch>
        </p:blipFill>
        <p:spPr>
          <a:xfrm>
            <a:off x="300038" y="188913"/>
            <a:ext cx="285750" cy="219075"/>
          </a:xfrm>
          <a:prstGeom prst="rect">
            <a:avLst/>
          </a:prstGeom>
          <a:noFill/>
          <a:ln w="9525">
            <a:noFill/>
          </a:ln>
        </p:spPr>
      </p:pic>
      <p:pic>
        <p:nvPicPr>
          <p:cNvPr id="7182" name="图片 511079" descr="1">
            <a:hlinkClick r:id="" action="ppaction://hlinkshowjump?jump=endshow"/>
          </p:cNvPr>
          <p:cNvPicPr>
            <a:picLocks noChangeAspect="1"/>
          </p:cNvPicPr>
          <p:nvPr userDrawn="1"/>
        </p:nvPicPr>
        <p:blipFill>
          <a:blip r:embed="rId14"/>
          <a:stretch>
            <a:fillRect/>
          </a:stretch>
        </p:blipFill>
        <p:spPr>
          <a:xfrm>
            <a:off x="284163" y="141288"/>
            <a:ext cx="317500" cy="317500"/>
          </a:xfrm>
          <a:prstGeom prst="rect">
            <a:avLst/>
          </a:prstGeom>
          <a:noFill/>
          <a:ln w="9525">
            <a:noFill/>
          </a:ln>
        </p:spPr>
      </p:pic>
      <p:sp>
        <p:nvSpPr>
          <p:cNvPr id="2063" name="文本框 511081"/>
          <p:cNvSpPr txBox="1">
            <a:spLocks noChangeArrowheads="1"/>
          </p:cNvSpPr>
          <p:nvPr/>
        </p:nvSpPr>
        <p:spPr bwMode="auto">
          <a:xfrm>
            <a:off x="7380288" y="88900"/>
            <a:ext cx="1584325" cy="320675"/>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5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Unit 3 Security</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rtl="0" eaLnBrk="0" fontAlgn="base" hangingPunct="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3074" name="文本框 512073">
            <a:hlinkClick r:id="" action="ppaction://noaction"/>
          </p:cNvPr>
          <p:cNvSpPr txBox="1">
            <a:spLocks noChangeArrowheads="1"/>
          </p:cNvSpPr>
          <p:nvPr/>
        </p:nvSpPr>
        <p:spPr bwMode="auto">
          <a:xfrm>
            <a:off x="6877050" y="557213"/>
            <a:ext cx="2160588"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Supplementary Reading</a:t>
            </a:r>
          </a:p>
        </p:txBody>
      </p:sp>
      <p:sp>
        <p:nvSpPr>
          <p:cNvPr id="3075" name="文本框 512074">
            <a:hlinkClick r:id="" action="ppaction://noaction"/>
          </p:cNvPr>
          <p:cNvSpPr txBox="1">
            <a:spLocks noChangeArrowheads="1"/>
          </p:cNvSpPr>
          <p:nvPr/>
        </p:nvSpPr>
        <p:spPr bwMode="auto">
          <a:xfrm>
            <a:off x="5364163" y="557213"/>
            <a:ext cx="1439863"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After Reading</a:t>
            </a:r>
          </a:p>
        </p:txBody>
      </p:sp>
      <p:sp>
        <p:nvSpPr>
          <p:cNvPr id="3076" name="文本框 512075">
            <a:hlinkClick r:id="rId14" action="ppaction://hlinksldjump"/>
          </p:cNvPr>
          <p:cNvSpPr txBox="1">
            <a:spLocks noChangeArrowheads="1"/>
          </p:cNvSpPr>
          <p:nvPr/>
        </p:nvSpPr>
        <p:spPr bwMode="auto">
          <a:xfrm>
            <a:off x="3635375" y="557213"/>
            <a:ext cx="1584325"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Detailed Reading</a:t>
            </a:r>
          </a:p>
        </p:txBody>
      </p:sp>
      <p:sp>
        <p:nvSpPr>
          <p:cNvPr id="3077" name="文本框 512076">
            <a:hlinkClick r:id="" action="ppaction://noaction"/>
          </p:cNvPr>
          <p:cNvSpPr txBox="1">
            <a:spLocks noChangeArrowheads="1"/>
          </p:cNvSpPr>
          <p:nvPr/>
        </p:nvSpPr>
        <p:spPr bwMode="auto">
          <a:xfrm>
            <a:off x="2095500" y="557213"/>
            <a:ext cx="1468438"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Global Reading</a:t>
            </a:r>
          </a:p>
        </p:txBody>
      </p:sp>
      <p:pic>
        <p:nvPicPr>
          <p:cNvPr id="8198" name="图片 512077" descr="1">
            <a:hlinkClick r:id="" action="ppaction://hlinkshowjump?jump=endshow"/>
          </p:cNvPr>
          <p:cNvPicPr>
            <a:picLocks noChangeAspect="1"/>
          </p:cNvPicPr>
          <p:nvPr userDrawn="1"/>
        </p:nvPicPr>
        <p:blipFill>
          <a:blip r:embed="rId15"/>
          <a:stretch>
            <a:fillRect/>
          </a:stretch>
        </p:blipFill>
        <p:spPr>
          <a:xfrm>
            <a:off x="284163" y="598488"/>
            <a:ext cx="317500" cy="317500"/>
          </a:xfrm>
          <a:prstGeom prst="rect">
            <a:avLst/>
          </a:prstGeom>
          <a:noFill/>
          <a:ln w="9525">
            <a:noFill/>
          </a:ln>
        </p:spPr>
      </p:pic>
      <p:sp>
        <p:nvSpPr>
          <p:cNvPr id="3079" name="文本框 512078">
            <a:hlinkClick r:id="" action="ppaction://noaction"/>
          </p:cNvPr>
          <p:cNvSpPr txBox="1">
            <a:spLocks noChangeArrowheads="1"/>
          </p:cNvSpPr>
          <p:nvPr/>
        </p:nvSpPr>
        <p:spPr bwMode="auto">
          <a:xfrm>
            <a:off x="468313" y="557213"/>
            <a:ext cx="1439863"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Before Reading</a:t>
            </a:r>
          </a:p>
        </p:txBody>
      </p:sp>
      <p:pic>
        <p:nvPicPr>
          <p:cNvPr id="8200" name="图片 512079" descr="1">
            <a:hlinkClick r:id="" action="ppaction://noaction"/>
          </p:cNvPr>
          <p:cNvPicPr>
            <a:picLocks noChangeAspect="1"/>
          </p:cNvPicPr>
          <p:nvPr userDrawn="1"/>
        </p:nvPicPr>
        <p:blipFill>
          <a:blip r:embed="rId15"/>
          <a:stretch>
            <a:fillRect/>
          </a:stretch>
        </p:blipFill>
        <p:spPr>
          <a:xfrm>
            <a:off x="323850" y="527050"/>
            <a:ext cx="1584325" cy="317500"/>
          </a:xfrm>
          <a:prstGeom prst="rect">
            <a:avLst/>
          </a:prstGeom>
          <a:noFill/>
          <a:ln w="9525">
            <a:noFill/>
          </a:ln>
        </p:spPr>
      </p:pic>
      <p:pic>
        <p:nvPicPr>
          <p:cNvPr id="8201" name="图片 512080" descr="1">
            <a:hlinkClick r:id="" action="ppaction://noaction"/>
          </p:cNvPr>
          <p:cNvPicPr>
            <a:picLocks noChangeAspect="1"/>
          </p:cNvPicPr>
          <p:nvPr userDrawn="1"/>
        </p:nvPicPr>
        <p:blipFill>
          <a:blip r:embed="rId15"/>
          <a:stretch>
            <a:fillRect/>
          </a:stretch>
        </p:blipFill>
        <p:spPr>
          <a:xfrm>
            <a:off x="1979613" y="527050"/>
            <a:ext cx="1584325" cy="317500"/>
          </a:xfrm>
          <a:prstGeom prst="rect">
            <a:avLst/>
          </a:prstGeom>
          <a:noFill/>
          <a:ln w="9525">
            <a:noFill/>
          </a:ln>
        </p:spPr>
      </p:pic>
      <p:pic>
        <p:nvPicPr>
          <p:cNvPr id="8202" name="图片 512081" descr="1">
            <a:hlinkClick r:id="rId14" action="ppaction://hlinksldjump"/>
          </p:cNvPr>
          <p:cNvPicPr>
            <a:picLocks noChangeAspect="1"/>
          </p:cNvPicPr>
          <p:nvPr userDrawn="1"/>
        </p:nvPicPr>
        <p:blipFill>
          <a:blip r:embed="rId15"/>
          <a:stretch>
            <a:fillRect/>
          </a:stretch>
        </p:blipFill>
        <p:spPr>
          <a:xfrm>
            <a:off x="3563938" y="527050"/>
            <a:ext cx="1584325" cy="317500"/>
          </a:xfrm>
          <a:prstGeom prst="rect">
            <a:avLst/>
          </a:prstGeom>
          <a:noFill/>
          <a:ln w="9525">
            <a:noFill/>
          </a:ln>
        </p:spPr>
      </p:pic>
      <p:pic>
        <p:nvPicPr>
          <p:cNvPr id="8203" name="图片 512082" descr="1">
            <a:hlinkClick r:id="" action="ppaction://noaction"/>
          </p:cNvPr>
          <p:cNvPicPr>
            <a:picLocks noChangeAspect="1"/>
          </p:cNvPicPr>
          <p:nvPr userDrawn="1"/>
        </p:nvPicPr>
        <p:blipFill>
          <a:blip r:embed="rId15"/>
          <a:stretch>
            <a:fillRect/>
          </a:stretch>
        </p:blipFill>
        <p:spPr>
          <a:xfrm>
            <a:off x="5292725" y="527050"/>
            <a:ext cx="1439863" cy="317500"/>
          </a:xfrm>
          <a:prstGeom prst="rect">
            <a:avLst/>
          </a:prstGeom>
          <a:noFill/>
          <a:ln w="9525">
            <a:noFill/>
          </a:ln>
        </p:spPr>
      </p:pic>
      <p:pic>
        <p:nvPicPr>
          <p:cNvPr id="8204" name="图片 512083" descr="1">
            <a:hlinkClick r:id="" action="ppaction://noaction"/>
          </p:cNvPr>
          <p:cNvPicPr>
            <a:picLocks noChangeAspect="1"/>
          </p:cNvPicPr>
          <p:nvPr userDrawn="1"/>
        </p:nvPicPr>
        <p:blipFill>
          <a:blip r:embed="rId15"/>
          <a:stretch>
            <a:fillRect/>
          </a:stretch>
        </p:blipFill>
        <p:spPr>
          <a:xfrm>
            <a:off x="6948488" y="527050"/>
            <a:ext cx="1944687" cy="317500"/>
          </a:xfrm>
          <a:prstGeom prst="rect">
            <a:avLst/>
          </a:prstGeom>
          <a:noFill/>
          <a:ln w="9525">
            <a:noFill/>
          </a:ln>
        </p:spPr>
      </p:pic>
      <p:pic>
        <p:nvPicPr>
          <p:cNvPr id="8205" name="图片 512084" descr="小房子"/>
          <p:cNvPicPr>
            <a:picLocks noChangeAspect="1"/>
          </p:cNvPicPr>
          <p:nvPr userDrawn="1"/>
        </p:nvPicPr>
        <p:blipFill>
          <a:blip r:embed="rId16"/>
          <a:stretch>
            <a:fillRect/>
          </a:stretch>
        </p:blipFill>
        <p:spPr>
          <a:xfrm>
            <a:off x="300038" y="188913"/>
            <a:ext cx="285750" cy="219075"/>
          </a:xfrm>
          <a:prstGeom prst="rect">
            <a:avLst/>
          </a:prstGeom>
          <a:noFill/>
          <a:ln w="9525">
            <a:noFill/>
          </a:ln>
        </p:spPr>
      </p:pic>
      <p:pic>
        <p:nvPicPr>
          <p:cNvPr id="8206" name="图片 512085" descr="1">
            <a:hlinkClick r:id="" action="ppaction://hlinkshowjump?jump=endshow"/>
          </p:cNvPr>
          <p:cNvPicPr>
            <a:picLocks noChangeAspect="1"/>
          </p:cNvPicPr>
          <p:nvPr userDrawn="1"/>
        </p:nvPicPr>
        <p:blipFill>
          <a:blip r:embed="rId15"/>
          <a:stretch>
            <a:fillRect/>
          </a:stretch>
        </p:blipFill>
        <p:spPr>
          <a:xfrm>
            <a:off x="284163" y="141288"/>
            <a:ext cx="317500" cy="317500"/>
          </a:xfrm>
          <a:prstGeom prst="rect">
            <a:avLst/>
          </a:prstGeom>
          <a:noFill/>
          <a:ln w="9525">
            <a:noFill/>
          </a:ln>
        </p:spPr>
      </p:pic>
      <p:sp>
        <p:nvSpPr>
          <p:cNvPr id="3087" name="文本框 512087"/>
          <p:cNvSpPr txBox="1">
            <a:spLocks noChangeArrowheads="1"/>
          </p:cNvSpPr>
          <p:nvPr/>
        </p:nvSpPr>
        <p:spPr bwMode="auto">
          <a:xfrm>
            <a:off x="7380288" y="88900"/>
            <a:ext cx="1584325" cy="320675"/>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5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Unit 3 Security</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ctr" rtl="0" eaLnBrk="0" fontAlgn="base" hangingPunct="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3074" name="文本框 512073">
            <a:hlinkClick r:id="" action="ppaction://noaction"/>
          </p:cNvPr>
          <p:cNvSpPr txBox="1">
            <a:spLocks noChangeArrowheads="1"/>
          </p:cNvSpPr>
          <p:nvPr/>
        </p:nvSpPr>
        <p:spPr bwMode="auto">
          <a:xfrm>
            <a:off x="6877050" y="557213"/>
            <a:ext cx="2160588"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Supplementary Reading</a:t>
            </a:r>
          </a:p>
        </p:txBody>
      </p:sp>
      <p:sp>
        <p:nvSpPr>
          <p:cNvPr id="3075" name="文本框 512074">
            <a:hlinkClick r:id="" action="ppaction://noaction"/>
          </p:cNvPr>
          <p:cNvSpPr txBox="1">
            <a:spLocks noChangeArrowheads="1"/>
          </p:cNvSpPr>
          <p:nvPr/>
        </p:nvSpPr>
        <p:spPr bwMode="auto">
          <a:xfrm>
            <a:off x="5364163" y="557213"/>
            <a:ext cx="1439863"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After Reading</a:t>
            </a:r>
          </a:p>
        </p:txBody>
      </p:sp>
      <p:sp>
        <p:nvSpPr>
          <p:cNvPr id="3076" name="文本框 512075">
            <a:hlinkClick r:id="" action="ppaction://noaction"/>
          </p:cNvPr>
          <p:cNvSpPr txBox="1">
            <a:spLocks noChangeArrowheads="1"/>
          </p:cNvSpPr>
          <p:nvPr/>
        </p:nvSpPr>
        <p:spPr bwMode="auto">
          <a:xfrm>
            <a:off x="3635375" y="557213"/>
            <a:ext cx="1584325"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Detailed Reading</a:t>
            </a:r>
          </a:p>
        </p:txBody>
      </p:sp>
      <p:sp>
        <p:nvSpPr>
          <p:cNvPr id="3077" name="文本框 512076">
            <a:hlinkClick r:id="" action="ppaction://noaction"/>
          </p:cNvPr>
          <p:cNvSpPr txBox="1">
            <a:spLocks noChangeArrowheads="1"/>
          </p:cNvSpPr>
          <p:nvPr/>
        </p:nvSpPr>
        <p:spPr bwMode="auto">
          <a:xfrm>
            <a:off x="2095500" y="557213"/>
            <a:ext cx="1468438"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Global Reading</a:t>
            </a:r>
          </a:p>
        </p:txBody>
      </p:sp>
      <p:pic>
        <p:nvPicPr>
          <p:cNvPr id="9222" name="图片 512077" descr="1">
            <a:hlinkClick r:id="" action="ppaction://hlinkshowjump?jump=endshow"/>
          </p:cNvPr>
          <p:cNvPicPr>
            <a:picLocks noChangeAspect="1"/>
          </p:cNvPicPr>
          <p:nvPr userDrawn="1"/>
        </p:nvPicPr>
        <p:blipFill>
          <a:blip r:embed="rId14"/>
          <a:stretch>
            <a:fillRect/>
          </a:stretch>
        </p:blipFill>
        <p:spPr>
          <a:xfrm>
            <a:off x="284163" y="598488"/>
            <a:ext cx="317500" cy="317500"/>
          </a:xfrm>
          <a:prstGeom prst="rect">
            <a:avLst/>
          </a:prstGeom>
          <a:noFill/>
          <a:ln w="9525">
            <a:noFill/>
          </a:ln>
        </p:spPr>
      </p:pic>
      <p:sp>
        <p:nvSpPr>
          <p:cNvPr id="3079" name="文本框 512078">
            <a:hlinkClick r:id="" action="ppaction://noaction"/>
          </p:cNvPr>
          <p:cNvSpPr txBox="1">
            <a:spLocks noChangeArrowheads="1"/>
          </p:cNvSpPr>
          <p:nvPr/>
        </p:nvSpPr>
        <p:spPr bwMode="auto">
          <a:xfrm>
            <a:off x="468313" y="557213"/>
            <a:ext cx="1439863" cy="304800"/>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400" b="0" i="0" u="none" strike="noStrike" kern="1200" cap="none" spc="0" normalizeH="0" baseline="0" noProof="0">
                <a:ln>
                  <a:noFill/>
                </a:ln>
                <a:solidFill>
                  <a:schemeClr val="bg1"/>
                </a:solidFill>
                <a:effectLst/>
                <a:uLnTx/>
                <a:uFillTx/>
                <a:latin typeface="Trebuchet MS" panose="020B0603020202020204" pitchFamily="34" charset="0"/>
                <a:ea typeface="宋体" panose="02010600030101010101" pitchFamily="2" charset="-122"/>
                <a:cs typeface="+mn-cs"/>
              </a:rPr>
              <a:t>Before Reading</a:t>
            </a:r>
          </a:p>
        </p:txBody>
      </p:sp>
      <p:pic>
        <p:nvPicPr>
          <p:cNvPr id="9224" name="图片 512079" descr="1">
            <a:hlinkClick r:id="" action="ppaction://noaction"/>
          </p:cNvPr>
          <p:cNvPicPr>
            <a:picLocks noChangeAspect="1"/>
          </p:cNvPicPr>
          <p:nvPr userDrawn="1"/>
        </p:nvPicPr>
        <p:blipFill>
          <a:blip r:embed="rId14"/>
          <a:stretch>
            <a:fillRect/>
          </a:stretch>
        </p:blipFill>
        <p:spPr>
          <a:xfrm>
            <a:off x="323850" y="527050"/>
            <a:ext cx="1584325" cy="317500"/>
          </a:xfrm>
          <a:prstGeom prst="rect">
            <a:avLst/>
          </a:prstGeom>
          <a:noFill/>
          <a:ln w="9525">
            <a:noFill/>
          </a:ln>
        </p:spPr>
      </p:pic>
      <p:pic>
        <p:nvPicPr>
          <p:cNvPr id="9225" name="图片 512080" descr="1">
            <a:hlinkClick r:id="" action="ppaction://noaction"/>
          </p:cNvPr>
          <p:cNvPicPr>
            <a:picLocks noChangeAspect="1"/>
          </p:cNvPicPr>
          <p:nvPr userDrawn="1"/>
        </p:nvPicPr>
        <p:blipFill>
          <a:blip r:embed="rId14"/>
          <a:stretch>
            <a:fillRect/>
          </a:stretch>
        </p:blipFill>
        <p:spPr>
          <a:xfrm>
            <a:off x="1979613" y="527050"/>
            <a:ext cx="1584325" cy="317500"/>
          </a:xfrm>
          <a:prstGeom prst="rect">
            <a:avLst/>
          </a:prstGeom>
          <a:noFill/>
          <a:ln w="9525">
            <a:noFill/>
          </a:ln>
        </p:spPr>
      </p:pic>
      <p:pic>
        <p:nvPicPr>
          <p:cNvPr id="9226" name="图片 512081" descr="1">
            <a:hlinkClick r:id="" action="ppaction://noaction"/>
          </p:cNvPr>
          <p:cNvPicPr>
            <a:picLocks noChangeAspect="1"/>
          </p:cNvPicPr>
          <p:nvPr userDrawn="1"/>
        </p:nvPicPr>
        <p:blipFill>
          <a:blip r:embed="rId14"/>
          <a:stretch>
            <a:fillRect/>
          </a:stretch>
        </p:blipFill>
        <p:spPr>
          <a:xfrm>
            <a:off x="3563938" y="527050"/>
            <a:ext cx="1584325" cy="317500"/>
          </a:xfrm>
          <a:prstGeom prst="rect">
            <a:avLst/>
          </a:prstGeom>
          <a:noFill/>
          <a:ln w="9525">
            <a:noFill/>
          </a:ln>
        </p:spPr>
      </p:pic>
      <p:pic>
        <p:nvPicPr>
          <p:cNvPr id="9227" name="图片 512082" descr="1">
            <a:hlinkClick r:id="" action="ppaction://noaction"/>
          </p:cNvPr>
          <p:cNvPicPr>
            <a:picLocks noChangeAspect="1"/>
          </p:cNvPicPr>
          <p:nvPr userDrawn="1"/>
        </p:nvPicPr>
        <p:blipFill>
          <a:blip r:embed="rId14"/>
          <a:stretch>
            <a:fillRect/>
          </a:stretch>
        </p:blipFill>
        <p:spPr>
          <a:xfrm>
            <a:off x="5292725" y="527050"/>
            <a:ext cx="1439863" cy="317500"/>
          </a:xfrm>
          <a:prstGeom prst="rect">
            <a:avLst/>
          </a:prstGeom>
          <a:noFill/>
          <a:ln w="9525">
            <a:noFill/>
          </a:ln>
        </p:spPr>
      </p:pic>
      <p:pic>
        <p:nvPicPr>
          <p:cNvPr id="9228" name="图片 512083" descr="1">
            <a:hlinkClick r:id="" action="ppaction://noaction"/>
          </p:cNvPr>
          <p:cNvPicPr>
            <a:picLocks noChangeAspect="1"/>
          </p:cNvPicPr>
          <p:nvPr userDrawn="1"/>
        </p:nvPicPr>
        <p:blipFill>
          <a:blip r:embed="rId14"/>
          <a:stretch>
            <a:fillRect/>
          </a:stretch>
        </p:blipFill>
        <p:spPr>
          <a:xfrm>
            <a:off x="6948488" y="527050"/>
            <a:ext cx="1944687" cy="317500"/>
          </a:xfrm>
          <a:prstGeom prst="rect">
            <a:avLst/>
          </a:prstGeom>
          <a:noFill/>
          <a:ln w="9525">
            <a:noFill/>
          </a:ln>
        </p:spPr>
      </p:pic>
      <p:pic>
        <p:nvPicPr>
          <p:cNvPr id="9229" name="图片 512084" descr="小房子"/>
          <p:cNvPicPr>
            <a:picLocks noChangeAspect="1"/>
          </p:cNvPicPr>
          <p:nvPr userDrawn="1"/>
        </p:nvPicPr>
        <p:blipFill>
          <a:blip r:embed="rId15"/>
          <a:stretch>
            <a:fillRect/>
          </a:stretch>
        </p:blipFill>
        <p:spPr>
          <a:xfrm>
            <a:off x="300038" y="188913"/>
            <a:ext cx="285750" cy="219075"/>
          </a:xfrm>
          <a:prstGeom prst="rect">
            <a:avLst/>
          </a:prstGeom>
          <a:noFill/>
          <a:ln w="9525">
            <a:noFill/>
          </a:ln>
        </p:spPr>
      </p:pic>
      <p:pic>
        <p:nvPicPr>
          <p:cNvPr id="9230" name="图片 512085" descr="1">
            <a:hlinkClick r:id="" action="ppaction://hlinkshowjump?jump=endshow"/>
          </p:cNvPr>
          <p:cNvPicPr>
            <a:picLocks noChangeAspect="1"/>
          </p:cNvPicPr>
          <p:nvPr userDrawn="1"/>
        </p:nvPicPr>
        <p:blipFill>
          <a:blip r:embed="rId14"/>
          <a:stretch>
            <a:fillRect/>
          </a:stretch>
        </p:blipFill>
        <p:spPr>
          <a:xfrm>
            <a:off x="284163" y="141288"/>
            <a:ext cx="317500" cy="317500"/>
          </a:xfrm>
          <a:prstGeom prst="rect">
            <a:avLst/>
          </a:prstGeom>
          <a:noFill/>
          <a:ln w="9525">
            <a:noFill/>
          </a:ln>
        </p:spPr>
      </p:pic>
      <p:sp>
        <p:nvSpPr>
          <p:cNvPr id="3087" name="文本框 512087"/>
          <p:cNvSpPr txBox="1">
            <a:spLocks noChangeArrowheads="1"/>
          </p:cNvSpPr>
          <p:nvPr/>
        </p:nvSpPr>
        <p:spPr bwMode="auto">
          <a:xfrm>
            <a:off x="7380288" y="88900"/>
            <a:ext cx="1584325" cy="320675"/>
          </a:xfrm>
          <a:prstGeom prst="rect">
            <a:avLst/>
          </a:prstGeom>
          <a:noFill/>
          <a:ln>
            <a:noFill/>
          </a:ln>
        </p:spPr>
        <p:txBody>
          <a:bodyPr>
            <a:spAutoFit/>
          </a:bodyPr>
          <a:lstStyle>
            <a:lvl1pPr algn="r">
              <a:defRPr sz="2400">
                <a:solidFill>
                  <a:schemeClr val="tx1"/>
                </a:solidFill>
                <a:latin typeface="Trebuchet MS" panose="020B0603020202020204" pitchFamily="34" charset="0"/>
                <a:ea typeface="宋体" panose="02010600030101010101" pitchFamily="2" charset="-122"/>
              </a:defRPr>
            </a:lvl1pPr>
            <a:lvl2pPr algn="r">
              <a:defRPr sz="2400">
                <a:solidFill>
                  <a:schemeClr val="tx1"/>
                </a:solidFill>
                <a:latin typeface="Trebuchet MS" panose="020B0603020202020204" pitchFamily="34" charset="0"/>
                <a:ea typeface="宋体" panose="02010600030101010101" pitchFamily="2" charset="-122"/>
              </a:defRPr>
            </a:lvl2pPr>
            <a:lvl3pPr algn="r">
              <a:defRPr sz="2400">
                <a:solidFill>
                  <a:schemeClr val="tx1"/>
                </a:solidFill>
                <a:latin typeface="Trebuchet MS" panose="020B0603020202020204" pitchFamily="34" charset="0"/>
                <a:ea typeface="宋体" panose="02010600030101010101" pitchFamily="2" charset="-122"/>
              </a:defRPr>
            </a:lvl3pPr>
            <a:lvl4pPr algn="r">
              <a:defRPr sz="2400">
                <a:solidFill>
                  <a:schemeClr val="tx1"/>
                </a:solidFill>
                <a:latin typeface="Trebuchet MS" panose="020B0603020202020204" pitchFamily="34" charset="0"/>
                <a:ea typeface="宋体" panose="02010600030101010101" pitchFamily="2" charset="-122"/>
              </a:defRPr>
            </a:lvl4pPr>
            <a:lvl5pPr algn="r">
              <a:defRPr sz="2400">
                <a:solidFill>
                  <a:schemeClr val="tx1"/>
                </a:solidFill>
                <a:latin typeface="Trebuchet MS" panose="020B0603020202020204" pitchFamily="34" charset="0"/>
                <a:ea typeface="宋体" panose="02010600030101010101" pitchFamily="2" charset="-122"/>
              </a:defRPr>
            </a:lvl5pPr>
            <a:lvl6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6pPr>
            <a:lvl7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7pPr>
            <a:lvl8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8pPr>
            <a:lvl9pPr algn="r" fontAlgn="base">
              <a:spcBef>
                <a:spcPct val="0"/>
              </a:spcBef>
              <a:spcAft>
                <a:spcPct val="0"/>
              </a:spcAft>
              <a:buFont typeface="Arial" panose="020B0604020202020204" pitchFamily="34" charset="0"/>
              <a:defRPr sz="2400">
                <a:solidFill>
                  <a:schemeClr val="tx1"/>
                </a:solidFill>
                <a:latin typeface="Trebuchet MS" panose="020B0603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5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Unit 3 Security</a:t>
            </a: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rtl="0" eaLnBrk="0" fontAlgn="base" hangingPunct="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2pPr>
      <a:lvl3pPr marL="914400" lvl="2"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3pPr>
      <a:lvl4pPr marL="1371600" lvl="3"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4pPr>
      <a:lvl5pPr marL="1828800" lvl="4"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5pPr>
      <a:lvl6pPr marL="2286000" lvl="5"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6pPr>
      <a:lvl7pPr marL="2743200" lvl="6"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7pPr>
      <a:lvl8pPr marL="3200400" lvl="7"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8pPr>
      <a:lvl9pPr marL="3657600" lvl="8" indent="0" algn="r" defTabSz="914400" rtl="0" eaLnBrk="1" fontAlgn="base" latinLnBrk="0" hangingPunct="1">
        <a:lnSpc>
          <a:spcPct val="100000"/>
        </a:lnSpc>
        <a:spcBef>
          <a:spcPct val="0"/>
        </a:spcBef>
        <a:spcAft>
          <a:spcPct val="0"/>
        </a:spcAft>
        <a:buNone/>
        <a:defRPr sz="2400" b="0" i="0" u="none" kern="1200" baseline="0">
          <a:solidFill>
            <a:schemeClr val="tx1"/>
          </a:solidFill>
          <a:latin typeface="Trebuchet MS" panose="020B0603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 Target="slide1.xml"/><Relationship Id="rId1" Type="http://schemas.openxmlformats.org/officeDocument/2006/relationships/slideLayout" Target="../slideLayouts/slideLayout11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slide" Target="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46.xml"/><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8.jpeg"/><Relationship Id="rId5" Type="http://schemas.openxmlformats.org/officeDocument/2006/relationships/slide" Target="slide45.xml"/><Relationship Id="rId4" Type="http://schemas.openxmlformats.org/officeDocument/2006/relationships/slide" Target="slide4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 Target="slide47.xml"/><Relationship Id="rId7" Type="http://schemas.openxmlformats.org/officeDocument/2006/relationships/slide" Target="slide5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slide" Target="slide50.xml"/><Relationship Id="rId5" Type="http://schemas.openxmlformats.org/officeDocument/2006/relationships/slide" Target="slide49.xml"/><Relationship Id="rId4" Type="http://schemas.openxmlformats.org/officeDocument/2006/relationships/slide" Target="slide4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 Target="slide69.xml"/><Relationship Id="rId7"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slide" Target="slide68.xml"/><Relationship Id="rId5" Type="http://schemas.openxmlformats.org/officeDocument/2006/relationships/slide" Target="slide53.xml"/><Relationship Id="rId4" Type="http://schemas.openxmlformats.org/officeDocument/2006/relationships/slide" Target="slide54.xml"/></Relationships>
</file>

<file path=ppt/slides/_rels/slide3.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slide" Target="slide58.xml"/><Relationship Id="rId4" Type="http://schemas.openxmlformats.org/officeDocument/2006/relationships/slide" Target="slide5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slide" Target="slide59.xml"/><Relationship Id="rId4" Type="http://schemas.openxmlformats.org/officeDocument/2006/relationships/slide" Target="slide7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slide" Target="slide60.xml"/><Relationship Id="rId3" Type="http://schemas.openxmlformats.org/officeDocument/2006/relationships/slide" Target="slide63.xml"/><Relationship Id="rId7" Type="http://schemas.openxmlformats.org/officeDocument/2006/relationships/slide" Target="slide65.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slide" Target="slide73.xml"/><Relationship Id="rId11" Type="http://schemas.openxmlformats.org/officeDocument/2006/relationships/image" Target="../media/image19.png"/><Relationship Id="rId5" Type="http://schemas.openxmlformats.org/officeDocument/2006/relationships/slide" Target="slide64.xml"/><Relationship Id="rId10" Type="http://schemas.openxmlformats.org/officeDocument/2006/relationships/slide" Target="slide62.xml"/><Relationship Id="rId4" Type="http://schemas.openxmlformats.org/officeDocument/2006/relationships/slide" Target="slide72.xml"/><Relationship Id="rId9" Type="http://schemas.openxmlformats.org/officeDocument/2006/relationships/slide" Target="slide6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slide" Target="slide7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U2%20Neighborhood%20Watch%20Program.mp4"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2.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25.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25.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27.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27.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27.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112.xml"/><Relationship Id="rId1" Type="http://schemas.openxmlformats.org/officeDocument/2006/relationships/tags" Target="../tags/tag1.xml"/><Relationship Id="rId4" Type="http://schemas.openxmlformats.org/officeDocument/2006/relationships/image" Target="../media/image13.jpeg"/></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27.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27.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29.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29.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29.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31.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33.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33.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33.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37.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37.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37.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37.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37.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37.xml"/></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39.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slide" Target="slide29.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slide" Target="slide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slide" Target="slide35.xml"/><Relationship Id="rId5" Type="http://schemas.openxmlformats.org/officeDocument/2006/relationships/image" Target="../media/image27.png"/><Relationship Id="rId4" Type="http://schemas.openxmlformats.org/officeDocument/2006/relationships/image" Target="../media/image26.png"/></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slide" Target="slide35.xml"/></Relationships>
</file>

<file path=ppt/slides/_rels/slide7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slide" Target="slide37.xml"/></Relationships>
</file>

<file path=ppt/slides/_rels/slide7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slide" Target="slide37.xml"/></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slide" Target="slide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259633" y="2204864"/>
            <a:ext cx="6264695" cy="1776763"/>
          </a:xfrm>
          <a:effectLst/>
          <a:scene3d>
            <a:camera prst="orthographicFront"/>
            <a:lightRig rig="balanced" dir="t"/>
          </a:scene3d>
          <a:sp3d prstMaterial="plastic"/>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200" b="1" i="0" u="none" strike="noStrike" kern="1200" cap="none" spc="0" normalizeH="0" baseline="0" noProof="0" dirty="0">
                <a:ln>
                  <a:noFill/>
                </a:ln>
                <a:gradFill flip="none" rotWithShape="1">
                  <a:gsLst>
                    <a:gs pos="0">
                      <a:schemeClr val="accent1"/>
                    </a:gs>
                    <a:gs pos="31000">
                      <a:schemeClr val="accent2">
                        <a:lumMod val="75000"/>
                      </a:schemeClr>
                    </a:gs>
                    <a:gs pos="66000">
                      <a:schemeClr val="accent5">
                        <a:lumMod val="75000"/>
                      </a:schemeClr>
                    </a:gs>
                    <a:gs pos="100000">
                      <a:schemeClr val="accent3">
                        <a:lumMod val="50000"/>
                      </a:schemeClr>
                    </a:gs>
                  </a:gsLst>
                  <a:lin ang="0" scaled="1"/>
                  <a:tileRect/>
                </a:gradFill>
                <a:effectLst>
                  <a:outerShdw dist="25400" dir="5400000" algn="t" rotWithShape="0">
                    <a:schemeClr val="bg1">
                      <a:alpha val="56000"/>
                    </a:schemeClr>
                  </a:outerShdw>
                </a:effectLst>
                <a:uLnTx/>
                <a:uFillTx/>
                <a:latin typeface="Arial Black" panose="020B0A04020102020204" pitchFamily="34" charset="0"/>
                <a:ea typeface="微软雅黑" panose="020B0503020204020204" pitchFamily="34" charset="-122"/>
                <a:cs typeface="+mj-cs"/>
              </a:rPr>
              <a:t>Unit 2 Security</a:t>
            </a:r>
            <a:endParaRPr kumimoji="0" lang="zh-CN" altLang="en-US" sz="4200" b="1" i="0" u="none" strike="noStrike" kern="1200" cap="none" spc="0" normalizeH="0" baseline="0" noProof="0" dirty="0">
              <a:ln>
                <a:noFill/>
              </a:ln>
              <a:gradFill flip="none" rotWithShape="1">
                <a:gsLst>
                  <a:gs pos="0">
                    <a:schemeClr val="accent1"/>
                  </a:gs>
                  <a:gs pos="31000">
                    <a:schemeClr val="accent2">
                      <a:lumMod val="75000"/>
                    </a:schemeClr>
                  </a:gs>
                  <a:gs pos="66000">
                    <a:schemeClr val="accent5">
                      <a:lumMod val="75000"/>
                    </a:schemeClr>
                  </a:gs>
                  <a:gs pos="100000">
                    <a:schemeClr val="accent3">
                      <a:lumMod val="50000"/>
                    </a:schemeClr>
                  </a:gs>
                </a:gsLst>
                <a:lin ang="0" scaled="1"/>
                <a:tileRect/>
              </a:gradFill>
              <a:effectLst>
                <a:outerShdw dist="25400" dir="5400000" algn="t" rotWithShape="0">
                  <a:schemeClr val="bg1">
                    <a:alpha val="56000"/>
                  </a:schemeClr>
                </a:outerShdw>
              </a:effectLst>
              <a:uLnTx/>
              <a:uFillTx/>
              <a:latin typeface="Arial Black" panose="020B0A04020102020204" pitchFamily="34" charset="0"/>
              <a:ea typeface="微软雅黑" panose="020B0503020204020204" pitchFamily="34" charset="-122"/>
              <a:cs typeface="+mj-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3200" b="1" i="0" u="none" strike="noStrike" kern="1200" cap="none" spc="0" normalizeH="0" baseline="0" noProof="0" dirty="0">
                <a:ln>
                  <a:noFill/>
                </a:ln>
                <a:solidFill>
                  <a:prstClr val="white"/>
                </a:solidFill>
                <a:effectLst/>
                <a:uLnTx/>
                <a:uFillTx/>
                <a:latin typeface="Arial Black" panose="020B0A04020102020204" pitchFamily="34" charset="0"/>
                <a:ea typeface="幼圆" panose="02010509060101010101" pitchFamily="49" charset="-122"/>
                <a:cs typeface="+mn-cs"/>
              </a:rPr>
              <a:t>Before Reading</a:t>
            </a:r>
            <a:endParaRPr kumimoji="0" lang="zh-CN" altLang="en-US" sz="3200" b="1" i="0" u="none" strike="noStrike" kern="1200" cap="none" spc="0" normalizeH="0" baseline="0" noProof="0" dirty="0">
              <a:ln>
                <a:noFill/>
              </a:ln>
              <a:solidFill>
                <a:schemeClr val="bg1"/>
              </a:solidFill>
              <a:effectLst/>
              <a:uLnTx/>
              <a:uFillTx/>
              <a:latin typeface="Arial Black" panose="020B0A04020102020204" pitchFamily="34" charset="0"/>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461963" y="1366838"/>
            <a:ext cx="8291513" cy="5192713"/>
          </a:xfrm>
        </p:spPr>
        <p:txBody>
          <a:bodyPr vert="horz" wrap="square" lIns="91440" tIns="45720" rIns="91440" bIns="45720" numCol="1" anchor="t" anchorCtr="0" compatLnSpc="1"/>
          <a:lstStyle/>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r>
              <a:rPr lang="en-US" altLang="zh-CN" noProof="0" dirty="0">
                <a:ln>
                  <a:noFill/>
                </a:ln>
                <a:effectLst/>
                <a:uLnTx/>
                <a:uFillTx/>
                <a:sym typeface="+mn-ea"/>
              </a:rPr>
              <a:t>the crime of killing sb deliberately/illegally but not deliberately</a:t>
            </a:r>
            <a:endParaRPr kumimoji="1" lang="en-US" altLang="zh-CN"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r>
              <a:rPr lang="en-US" altLang="zh-CN" noProof="0" dirty="0">
                <a:ln>
                  <a:noFill/>
                </a:ln>
                <a:effectLst/>
                <a:uLnTx/>
                <a:uFillTx/>
                <a:sym typeface="+mn-ea"/>
              </a:rPr>
              <a:t>connected with or involving crime; a person who commits a crime</a:t>
            </a:r>
          </a:p>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r>
              <a:rPr lang="en-US" altLang="zh-CN" noProof="0" dirty="0">
                <a:ln>
                  <a:noFill/>
                </a:ln>
                <a:effectLst/>
                <a:uLnTx/>
                <a:uFillTx/>
                <a:sym typeface="+mn-ea"/>
              </a:rPr>
              <a:t>feel uspet and anxious</a:t>
            </a:r>
          </a:p>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r>
              <a:rPr lang="en-US" altLang="zh-CN" noProof="0" dirty="0">
                <a:ln>
                  <a:noFill/>
                </a:ln>
                <a:effectLst/>
                <a:uLnTx/>
                <a:uFillTx/>
                <a:sym typeface="+mn-ea"/>
              </a:rPr>
              <a:t>violent/severe crimes; minor/petty crimes</a:t>
            </a:r>
          </a:p>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r>
              <a:rPr lang="en-US" altLang="zh-CN" noProof="0" dirty="0">
                <a:ln>
                  <a:noFill/>
                </a:ln>
                <a:effectLst/>
                <a:uLnTx/>
                <a:uFillTx/>
                <a:sym typeface="+mn-ea"/>
              </a:rPr>
              <a:t>drug-taking, burglary, kidnapping, robbery, trafficking, terrorism activities, murder, money laundering, sabotage</a:t>
            </a:r>
          </a:p>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r>
              <a:rPr lang="en-US" altLang="zh-CN" noProof="0" dirty="0">
                <a:ln>
                  <a:noFill/>
                </a:ln>
                <a:effectLst/>
                <a:uLnTx/>
                <a:uFillTx/>
                <a:sym typeface="+mn-ea"/>
              </a:rPr>
              <a:t>embezzlement of public funds, forgery, fraud theft, stealing</a:t>
            </a:r>
            <a:endParaRPr kumimoji="1" lang="en-US" altLang="zh-CN"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endParaRPr lang="en-US" altLang="zh-CN" noProof="0" dirty="0">
              <a:ln>
                <a:noFill/>
              </a:ln>
              <a:effectLst/>
              <a:uLnTx/>
              <a:uFillTx/>
              <a:sym typeface="+mn-ea"/>
            </a:endParaRP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endParaRPr kumimoji="1" lang="en-US" altLang="zh-CN"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33795" name="文本框 4"/>
          <p:cNvSpPr txBox="1"/>
          <p:nvPr/>
        </p:nvSpPr>
        <p:spPr>
          <a:xfrm>
            <a:off x="2339340" y="835978"/>
            <a:ext cx="4572000" cy="565150"/>
          </a:xfrm>
          <a:prstGeom prst="rect">
            <a:avLst/>
          </a:prstGeom>
          <a:noFill/>
          <a:ln w="9525">
            <a:noFill/>
          </a:ln>
        </p:spPr>
        <p:txBody>
          <a:bodyPr anchor="t" anchorCtr="0">
            <a:spAutoFit/>
          </a:bodyPr>
          <a:lstStyle/>
          <a:p>
            <a:pPr algn="ctr" eaLnBrk="0" hangingPunct="0">
              <a:lnSpc>
                <a:spcPct val="110000"/>
              </a:lnSpc>
              <a:spcBef>
                <a:spcPts val="1800"/>
              </a:spcBef>
              <a:buClr>
                <a:srgbClr val="D3481D"/>
              </a:buClr>
              <a:buSzPct val="70000"/>
              <a:buFont typeface="Webdings" panose="05030102010509060703" pitchFamily="18" charset="2"/>
            </a:pPr>
            <a:r>
              <a:rPr lang="en-US" altLang="zh-CN" sz="2800" b="1" dirty="0">
                <a:solidFill>
                  <a:srgbClr val="3F3F3F"/>
                </a:solidFill>
                <a:latin typeface="Arial" panose="020B0604020202020204" pitchFamily="34" charset="0"/>
                <a:ea typeface="微软雅黑" panose="020B0503020204020204" pitchFamily="34" charset="-122"/>
              </a:rPr>
              <a:t>Review</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3200" b="1" i="0" u="none" strike="noStrike" kern="1200" cap="none" spc="0" normalizeH="0" baseline="0" noProof="0" dirty="0">
                <a:ln>
                  <a:noFill/>
                </a:ln>
                <a:solidFill>
                  <a:prstClr val="white"/>
                </a:solidFill>
                <a:effectLst/>
                <a:uLnTx/>
                <a:uFillTx/>
                <a:latin typeface="Arial Black" panose="020B0A04020102020204" pitchFamily="34" charset="0"/>
                <a:ea typeface="幼圆" panose="02010509060101010101" pitchFamily="49" charset="-122"/>
                <a:cs typeface="+mn-cs"/>
              </a:rPr>
              <a:t>Before Reading</a:t>
            </a:r>
            <a:endParaRPr kumimoji="0" lang="zh-CN" altLang="en-US" sz="3200" b="1" i="0" u="none" strike="noStrike" kern="1200" cap="none" spc="0" normalizeH="0" baseline="0" noProof="0" dirty="0">
              <a:ln>
                <a:noFill/>
              </a:ln>
              <a:solidFill>
                <a:schemeClr val="bg1"/>
              </a:solidFill>
              <a:effectLst/>
              <a:uLnTx/>
              <a:uFillTx/>
              <a:latin typeface="Arial Black" panose="020B0A04020102020204" pitchFamily="34" charset="0"/>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461963" y="1366838"/>
            <a:ext cx="8291513" cy="5192713"/>
          </a:xfrm>
        </p:spPr>
        <p:txBody>
          <a:bodyPr vert="horz" wrap="square" lIns="91440" tIns="45720" rIns="91440" bIns="45720" numCol="1" anchor="t" anchorCtr="0" compatLnSpc="1"/>
          <a:lstStyle/>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r>
              <a:rPr kumimoji="1"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rPr>
              <a:t>1.  What’s security? What’re kinds of security problems?</a:t>
            </a:r>
          </a:p>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r>
              <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national, homeland, political, economical,financial, military, cultural, technological, ecological, information, internet/cyber</a:t>
            </a:r>
          </a:p>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r>
              <a:rPr kumimoji="1" lang="zh-CN" altLang="en-US"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维护国家安全</a:t>
            </a:r>
            <a:r>
              <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 </a:t>
            </a:r>
          </a:p>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r>
              <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keep/protect/safeguard national security</a:t>
            </a:r>
            <a:endParaRPr kumimoji="1" lang="zh-CN" altLang="en-US"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r>
              <a:rPr kumimoji="1" lang="zh-CN" altLang="en-US"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国家安全战略</a:t>
            </a:r>
            <a:r>
              <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 </a:t>
            </a:r>
          </a:p>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r>
              <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national security strategy</a:t>
            </a:r>
            <a:endParaRPr kumimoji="1" lang="zh-CN" altLang="en-US"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r>
              <a:rPr kumimoji="1" lang="zh-CN" altLang="en-US"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国家安全制度体系</a:t>
            </a:r>
          </a:p>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r>
              <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 national security systems and institutions</a:t>
            </a:r>
          </a:p>
        </p:txBody>
      </p:sp>
      <p:sp>
        <p:nvSpPr>
          <p:cNvPr id="33795" name="文本框 4"/>
          <p:cNvSpPr txBox="1"/>
          <p:nvPr/>
        </p:nvSpPr>
        <p:spPr>
          <a:xfrm>
            <a:off x="2320925" y="836613"/>
            <a:ext cx="4572000" cy="565150"/>
          </a:xfrm>
          <a:prstGeom prst="rect">
            <a:avLst/>
          </a:prstGeom>
          <a:noFill/>
          <a:ln w="9525">
            <a:noFill/>
          </a:ln>
        </p:spPr>
        <p:txBody>
          <a:bodyPr anchor="t" anchorCtr="0">
            <a:spAutoFit/>
          </a:bodyPr>
          <a:lstStyle/>
          <a:p>
            <a:pPr algn="ctr" eaLnBrk="0" hangingPunct="0">
              <a:lnSpc>
                <a:spcPct val="110000"/>
              </a:lnSpc>
              <a:spcBef>
                <a:spcPts val="1800"/>
              </a:spcBef>
              <a:buClr>
                <a:srgbClr val="D3481D"/>
              </a:buClr>
              <a:buSzPct val="70000"/>
              <a:buFont typeface="Webdings" panose="05030102010509060703" pitchFamily="18" charset="2"/>
            </a:pPr>
            <a:r>
              <a:rPr lang="en-US" altLang="zh-CN" sz="2800" b="1" dirty="0">
                <a:solidFill>
                  <a:srgbClr val="3F3F3F"/>
                </a:solidFill>
                <a:latin typeface="Arial" panose="020B0604020202020204" pitchFamily="34" charset="0"/>
                <a:ea typeface="微软雅黑" panose="020B0503020204020204" pitchFamily="34" charset="-122"/>
              </a:rPr>
              <a:t>Brainstorm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3200" b="1" i="0" u="none" strike="noStrike" kern="1200" cap="none" spc="0" normalizeH="0" baseline="0" noProof="0" dirty="0">
                <a:ln>
                  <a:noFill/>
                </a:ln>
                <a:solidFill>
                  <a:prstClr val="white"/>
                </a:solidFill>
                <a:effectLst/>
                <a:uLnTx/>
                <a:uFillTx/>
                <a:latin typeface="Arial Black" panose="020B0A04020102020204" pitchFamily="34" charset="0"/>
                <a:ea typeface="幼圆" panose="02010509060101010101" pitchFamily="49" charset="-122"/>
                <a:cs typeface="+mn-cs"/>
              </a:rPr>
              <a:t>Before Reading</a:t>
            </a:r>
            <a:endParaRPr kumimoji="0" lang="zh-CN" altLang="en-US" sz="3200" b="1" i="0" u="none" strike="noStrike" kern="1200" cap="none" spc="0" normalizeH="0" baseline="0" noProof="0" dirty="0">
              <a:ln>
                <a:noFill/>
              </a:ln>
              <a:solidFill>
                <a:schemeClr val="bg1"/>
              </a:solidFill>
              <a:effectLst/>
              <a:uLnTx/>
              <a:uFillTx/>
              <a:latin typeface="Arial Black" panose="020B0A04020102020204" pitchFamily="34" charset="0"/>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461963" y="1366838"/>
            <a:ext cx="8291513" cy="5192713"/>
          </a:xfrm>
        </p:spPr>
        <p:txBody>
          <a:bodyPr vert="horz" wrap="square" lIns="91440" tIns="45720" rIns="91440" bIns="45720" numCol="1" anchor="t" anchorCtr="0" compatLnSpc="1"/>
          <a:lstStyle/>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习近平强调，国家安全工作是党治国理政一项十分重要的工作，也是保障国泰民安一项十分重要的工作。做好新时代国家安全工作，要坚持总体国家安全观。</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lang="en-US" altLang="zh-CN" noProof="0" dirty="0">
                <a:ln>
                  <a:noFill/>
                </a:ln>
                <a:effectLst/>
                <a:uLnTx/>
                <a:uFillTx/>
                <a:sym typeface="+mn-ea"/>
              </a:rPr>
              <a:t>——2020年12月11日，习近平在主持</a:t>
            </a:r>
            <a:r>
              <a:rPr lang="en-US" altLang="zh-CN" noProof="0" dirty="0">
                <a:ln>
                  <a:noFill/>
                </a:ln>
                <a:solidFill>
                  <a:srgbClr val="FF0000"/>
                </a:solidFill>
                <a:effectLst/>
                <a:uLnTx/>
                <a:uFillTx/>
                <a:sym typeface="+mn-ea"/>
              </a:rPr>
              <a:t>中央政治局</a:t>
            </a:r>
            <a:r>
              <a:rPr lang="en-US" altLang="zh-CN" noProof="0" dirty="0">
                <a:ln>
                  <a:noFill/>
                </a:ln>
                <a:effectLst/>
                <a:uLnTx/>
                <a:uFillTx/>
                <a:sym typeface="+mn-ea"/>
              </a:rPr>
              <a:t>第二十六次集体学习时发表重要讲话</a:t>
            </a:r>
            <a:endParaRPr kumimoji="1" lang="en-US" altLang="zh-CN"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Noting the importance of national security work to the Party's governance of the country and to bringing prosperity and security to the nation and the people, Xi stressed pursuing </a:t>
            </a:r>
            <a:r>
              <a:rPr kumimoji="1" lang="en-US" altLang="zh-CN" sz="2000" b="1" i="1"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cs typeface="微软雅黑" panose="020B0503020204020204" pitchFamily="34" charset="-122"/>
              </a:rPr>
              <a:t>a holistic approach to national security</a:t>
            </a:r>
            <a:r>
              <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 in order to carry out the national security work well in the new era.</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Political Bureau of the Central Committee of the CPC</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Communist Party of China</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endPar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p:txBody>
      </p:sp>
      <p:sp>
        <p:nvSpPr>
          <p:cNvPr id="33795" name="文本框 4"/>
          <p:cNvSpPr txBox="1"/>
          <p:nvPr/>
        </p:nvSpPr>
        <p:spPr>
          <a:xfrm>
            <a:off x="2320925" y="836613"/>
            <a:ext cx="4572000" cy="565150"/>
          </a:xfrm>
          <a:prstGeom prst="rect">
            <a:avLst/>
          </a:prstGeom>
          <a:noFill/>
          <a:ln w="9525">
            <a:noFill/>
          </a:ln>
        </p:spPr>
        <p:txBody>
          <a:bodyPr anchor="t" anchorCtr="0">
            <a:spAutoFit/>
          </a:bodyPr>
          <a:lstStyle/>
          <a:p>
            <a:pPr algn="ctr" eaLnBrk="0" hangingPunct="0">
              <a:lnSpc>
                <a:spcPct val="110000"/>
              </a:lnSpc>
              <a:spcBef>
                <a:spcPts val="1800"/>
              </a:spcBef>
              <a:buClr>
                <a:srgbClr val="D3481D"/>
              </a:buClr>
              <a:buSzPct val="70000"/>
              <a:buFont typeface="Webdings" panose="05030102010509060703" pitchFamily="18" charset="2"/>
            </a:pPr>
            <a:r>
              <a:rPr lang="en-US" altLang="zh-CN" sz="2800" b="1" dirty="0">
                <a:solidFill>
                  <a:srgbClr val="3F3F3F"/>
                </a:solidFill>
                <a:latin typeface="Arial" panose="020B0604020202020204" pitchFamily="34" charset="0"/>
                <a:ea typeface="微软雅黑" panose="020B0503020204020204" pitchFamily="34" charset="-122"/>
              </a:rPr>
              <a:t>Brainstorm</a:t>
            </a:r>
          </a:p>
        </p:txBody>
      </p:sp>
      <p:sp>
        <p:nvSpPr>
          <p:cNvPr id="5" name="文本框 4">
            <a:hlinkClick r:id="rId2" action="ppaction://hlinksldjump"/>
          </p:cNvPr>
          <p:cNvSpPr txBox="1"/>
          <p:nvPr/>
        </p:nvSpPr>
        <p:spPr>
          <a:xfrm>
            <a:off x="7596188" y="6092825"/>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3200" b="1" i="0" u="none" strike="noStrike" kern="1200" cap="none" spc="0" normalizeH="0" baseline="0" noProof="0" dirty="0">
                <a:ln>
                  <a:noFill/>
                </a:ln>
                <a:solidFill>
                  <a:prstClr val="white"/>
                </a:solidFill>
                <a:effectLst/>
                <a:uLnTx/>
                <a:uFillTx/>
                <a:latin typeface="Arial Black" panose="020B0A04020102020204" pitchFamily="34" charset="0"/>
                <a:ea typeface="幼圆" panose="02010509060101010101" pitchFamily="49" charset="-122"/>
                <a:cs typeface="+mn-cs"/>
              </a:rPr>
              <a:t>Before Reading</a:t>
            </a:r>
            <a:endParaRPr kumimoji="0" lang="zh-CN" altLang="en-US" sz="3200" b="1" i="0" u="none" strike="noStrike" kern="1200" cap="none" spc="0" normalizeH="0" baseline="0" noProof="0" dirty="0">
              <a:ln>
                <a:noFill/>
              </a:ln>
              <a:solidFill>
                <a:schemeClr val="bg1"/>
              </a:solidFill>
              <a:effectLst/>
              <a:uLnTx/>
              <a:uFillTx/>
              <a:latin typeface="Arial Black" panose="020B0A04020102020204" pitchFamily="34" charset="0"/>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462280" y="984885"/>
            <a:ext cx="8291830" cy="5575300"/>
          </a:xfrm>
        </p:spPr>
        <p:txBody>
          <a:bodyPr vert="horz" wrap="square" lIns="91440" tIns="45720" rIns="91440" bIns="45720" numCol="1" anchor="t" anchorCtr="0" compatLnSpc="1"/>
          <a:lstStyle/>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lang="en-US" altLang="zh-CN" noProof="0" dirty="0">
                <a:ln>
                  <a:noFill/>
                </a:ln>
                <a:effectLst/>
                <a:uLnTx/>
                <a:uFillTx/>
                <a:sym typeface="+mn-ea"/>
              </a:rPr>
              <a:t>2021.12 </a:t>
            </a:r>
            <a:r>
              <a:rPr lang="zh-CN" altLang="en-US" noProof="0" dirty="0">
                <a:ln>
                  <a:noFill/>
                </a:ln>
                <a:effectLst/>
                <a:uLnTx/>
                <a:uFillTx/>
                <a:sym typeface="+mn-ea"/>
              </a:rPr>
              <a:t>井冈山、延安、</a:t>
            </a:r>
            <a:r>
              <a:rPr lang="zh-CN" altLang="en-US" noProof="0" dirty="0">
                <a:ln>
                  <a:noFill/>
                </a:ln>
                <a:solidFill>
                  <a:srgbClr val="FF0000"/>
                </a:solidFill>
                <a:effectLst/>
                <a:uLnTx/>
                <a:uFillTx/>
                <a:sym typeface="+mn-ea"/>
              </a:rPr>
              <a:t>中国共产党第一次全国代表大会</a:t>
            </a:r>
            <a:endParaRPr lang="en-US" altLang="zh-CN" noProof="0" dirty="0">
              <a:ln>
                <a:noFill/>
              </a:ln>
              <a:effectLst/>
              <a:uLnTx/>
              <a:uFillTx/>
              <a:sym typeface="+mn-ea"/>
            </a:endParaRP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lang="en-US" altLang="zh-CN" noProof="0" dirty="0">
                <a:ln>
                  <a:noFill/>
                </a:ln>
                <a:effectLst/>
                <a:uLnTx/>
                <a:uFillTx/>
                <a:sym typeface="+mn-ea"/>
              </a:rPr>
              <a:t>2021.6 </a:t>
            </a:r>
            <a:r>
              <a:rPr lang="zh-CN" altLang="en-US" noProof="0" dirty="0">
                <a:ln>
                  <a:noFill/>
                </a:ln>
                <a:effectLst/>
                <a:uLnTx/>
                <a:uFillTx/>
                <a:sym typeface="+mn-ea"/>
              </a:rPr>
              <a:t>青海、海南、云南</a:t>
            </a:r>
            <a:endParaRPr kumimoji="1" lang="zh-CN" altLang="en-US"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2020.12 </a:t>
            </a:r>
            <a:r>
              <a:rPr kumimoji="1" lang="zh-CN" altLang="en-US"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青藏铁路、北京大兴国际机场、港珠澳大桥</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2020.9 </a:t>
            </a:r>
            <a:r>
              <a:rPr kumimoji="1" lang="zh-CN" altLang="en-US"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红楼梦、西游记、水浒传</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zh-CN" altLang="en-US"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中国共产党第一次全国代表大会会址位于上海兴业路</a:t>
            </a:r>
            <a:r>
              <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76</a:t>
            </a:r>
            <a:r>
              <a:rPr kumimoji="1" lang="zh-CN" altLang="en-US"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号，是一栋典型的上海式住宅，建于</a:t>
            </a:r>
            <a:r>
              <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1920</a:t>
            </a:r>
            <a:r>
              <a:rPr kumimoji="1" lang="zh-CN" altLang="en-US"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年秋。</a:t>
            </a:r>
            <a:r>
              <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1921</a:t>
            </a:r>
            <a:r>
              <a:rPr kumimoji="1" lang="zh-CN" altLang="en-US"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年</a:t>
            </a:r>
            <a:r>
              <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7</a:t>
            </a:r>
            <a:r>
              <a:rPr kumimoji="1" lang="zh-CN" altLang="en-US"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月</a:t>
            </a:r>
            <a:r>
              <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23</a:t>
            </a:r>
            <a:r>
              <a:rPr kumimoji="1" lang="zh-CN" altLang="en-US"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日，中国共产党第一次全国代表大会在此召开，大会通过了中国共产党的第一个纲领和第一个决议，选举产生了中央领导机构，宣告了中国共产党的诞生。</a:t>
            </a:r>
            <a:r>
              <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1952</a:t>
            </a:r>
            <a:r>
              <a:rPr kumimoji="1" lang="zh-CN" altLang="en-US"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年</a:t>
            </a:r>
            <a:r>
              <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9</a:t>
            </a:r>
            <a:r>
              <a:rPr kumimoji="1" lang="zh-CN" altLang="en-US"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月，中共一大会址修复，建立纪念馆并对外开放。纪念馆除了介绍参加一大的代表以外，还介绍党的历史发展进程，现已成为了解党史、缅怀革命先烈的爱国主义教育基地。</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endParaRPr kumimoji="1" lang="zh-CN" altLang="en-US"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3200" b="1" i="0" u="none" strike="noStrike" kern="1200" cap="none" spc="0" normalizeH="0" baseline="0" noProof="0" dirty="0">
                <a:ln>
                  <a:noFill/>
                </a:ln>
                <a:solidFill>
                  <a:prstClr val="white"/>
                </a:solidFill>
                <a:effectLst/>
                <a:uLnTx/>
                <a:uFillTx/>
                <a:latin typeface="Arial Black" panose="020B0A04020102020204" pitchFamily="34" charset="0"/>
                <a:ea typeface="幼圆" panose="02010509060101010101" pitchFamily="49" charset="-122"/>
                <a:cs typeface="+mn-cs"/>
              </a:rPr>
              <a:t>Before Reading</a:t>
            </a:r>
            <a:endParaRPr kumimoji="0" lang="zh-CN" altLang="en-US" sz="3200" b="1" i="0" u="none" strike="noStrike" kern="1200" cap="none" spc="0" normalizeH="0" baseline="0" noProof="0" dirty="0">
              <a:ln>
                <a:noFill/>
              </a:ln>
              <a:solidFill>
                <a:schemeClr val="bg1"/>
              </a:solidFill>
              <a:effectLst/>
              <a:uLnTx/>
              <a:uFillTx/>
              <a:latin typeface="Arial Black" panose="020B0A04020102020204" pitchFamily="34" charset="0"/>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461963" y="1366838"/>
            <a:ext cx="8291513" cy="5192713"/>
          </a:xfrm>
        </p:spPr>
        <p:txBody>
          <a:bodyPr vert="horz" wrap="square" lIns="91440" tIns="45720" rIns="91440" bIns="45720" numCol="1" anchor="t" anchorCtr="0" compatLnSpc="1"/>
          <a:lstStyle/>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r>
              <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2. Is it safe in China? in the USA? in the United Kindom?</a:t>
            </a:r>
          </a:p>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endPar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p:txBody>
      </p:sp>
      <p:sp>
        <p:nvSpPr>
          <p:cNvPr id="33795" name="文本框 4"/>
          <p:cNvSpPr txBox="1"/>
          <p:nvPr/>
        </p:nvSpPr>
        <p:spPr>
          <a:xfrm>
            <a:off x="2320925" y="836613"/>
            <a:ext cx="4572000" cy="565150"/>
          </a:xfrm>
          <a:prstGeom prst="rect">
            <a:avLst/>
          </a:prstGeom>
          <a:noFill/>
          <a:ln w="9525">
            <a:noFill/>
          </a:ln>
        </p:spPr>
        <p:txBody>
          <a:bodyPr anchor="t" anchorCtr="0">
            <a:spAutoFit/>
          </a:bodyPr>
          <a:lstStyle/>
          <a:p>
            <a:pPr algn="ctr" eaLnBrk="0" hangingPunct="0">
              <a:lnSpc>
                <a:spcPct val="110000"/>
              </a:lnSpc>
              <a:spcBef>
                <a:spcPts val="1800"/>
              </a:spcBef>
              <a:buClr>
                <a:srgbClr val="D3481D"/>
              </a:buClr>
              <a:buSzPct val="70000"/>
              <a:buFont typeface="Webdings" panose="05030102010509060703" pitchFamily="18" charset="2"/>
            </a:pPr>
            <a:r>
              <a:rPr lang="en-US" altLang="zh-CN" sz="2800" b="1" dirty="0">
                <a:solidFill>
                  <a:srgbClr val="3F3F3F"/>
                </a:solidFill>
                <a:latin typeface="Arial" panose="020B0604020202020204" pitchFamily="34" charset="0"/>
                <a:ea typeface="微软雅黑" panose="020B0503020204020204" pitchFamily="34" charset="-122"/>
              </a:rPr>
              <a:t>Brainstorm</a:t>
            </a:r>
          </a:p>
        </p:txBody>
      </p:sp>
      <p:sp>
        <p:nvSpPr>
          <p:cNvPr id="5" name="文本框 4">
            <a:hlinkClick r:id="rId2" action="ppaction://hlinksldjump"/>
          </p:cNvPr>
          <p:cNvSpPr txBox="1"/>
          <p:nvPr/>
        </p:nvSpPr>
        <p:spPr>
          <a:xfrm>
            <a:off x="7596188" y="6092825"/>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pic>
        <p:nvPicPr>
          <p:cNvPr id="4" name="图片 3" descr="丰县生育8孩女子"/>
          <p:cNvPicPr>
            <a:picLocks noChangeAspect="1"/>
          </p:cNvPicPr>
          <p:nvPr/>
        </p:nvPicPr>
        <p:blipFill>
          <a:blip r:embed="rId3"/>
          <a:stretch>
            <a:fillRect/>
          </a:stretch>
        </p:blipFill>
        <p:spPr>
          <a:xfrm>
            <a:off x="611505" y="2276475"/>
            <a:ext cx="4939665" cy="3603625"/>
          </a:xfrm>
          <a:prstGeom prst="rect">
            <a:avLst/>
          </a:prstGeom>
        </p:spPr>
      </p:pic>
      <p:pic>
        <p:nvPicPr>
          <p:cNvPr id="6" name="图片 5" descr="北卡药学教授 刘锋"/>
          <p:cNvPicPr>
            <a:picLocks noChangeAspect="1"/>
          </p:cNvPicPr>
          <p:nvPr/>
        </p:nvPicPr>
        <p:blipFill>
          <a:blip r:embed="rId4"/>
          <a:stretch>
            <a:fillRect/>
          </a:stretch>
        </p:blipFill>
        <p:spPr>
          <a:xfrm>
            <a:off x="1979295" y="2276475"/>
            <a:ext cx="4396105" cy="3666490"/>
          </a:xfrm>
          <a:prstGeom prst="rect">
            <a:avLst/>
          </a:prstGeom>
        </p:spPr>
      </p:pic>
      <p:pic>
        <p:nvPicPr>
          <p:cNvPr id="7" name="图片 6" descr="伦敦桥撞人事件"/>
          <p:cNvPicPr>
            <a:picLocks noChangeAspect="1"/>
          </p:cNvPicPr>
          <p:nvPr/>
        </p:nvPicPr>
        <p:blipFill>
          <a:blip r:embed="rId5"/>
          <a:stretch>
            <a:fillRect/>
          </a:stretch>
        </p:blipFill>
        <p:spPr>
          <a:xfrm>
            <a:off x="4067810" y="2292350"/>
            <a:ext cx="4130040" cy="365061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3200" b="1" i="0" u="none" strike="noStrike" kern="1200" cap="none" spc="0" normalizeH="0" baseline="0" noProof="0" dirty="0">
                <a:ln>
                  <a:noFill/>
                </a:ln>
                <a:solidFill>
                  <a:prstClr val="white"/>
                </a:solidFill>
                <a:effectLst/>
                <a:uLnTx/>
                <a:uFillTx/>
                <a:latin typeface="Arial Black" panose="020B0A04020102020204" pitchFamily="34" charset="0"/>
                <a:ea typeface="幼圆" panose="02010509060101010101" pitchFamily="49" charset="-122"/>
                <a:cs typeface="+mn-cs"/>
              </a:rPr>
              <a:t>Before Reading</a:t>
            </a:r>
            <a:endParaRPr kumimoji="0" lang="zh-CN" altLang="en-US" sz="3200" b="1" i="0" u="none" strike="noStrike" kern="1200" cap="none" spc="0" normalizeH="0" baseline="0" noProof="0" dirty="0">
              <a:ln>
                <a:noFill/>
              </a:ln>
              <a:solidFill>
                <a:schemeClr val="bg1"/>
              </a:solidFill>
              <a:effectLst/>
              <a:uLnTx/>
              <a:uFillTx/>
              <a:latin typeface="Arial Black" panose="020B0A04020102020204" pitchFamily="34" charset="0"/>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462280" y="984885"/>
            <a:ext cx="8291830" cy="5575300"/>
          </a:xfrm>
        </p:spPr>
        <p:txBody>
          <a:bodyPr vert="horz" wrap="square" lIns="91440" tIns="45720" rIns="91440" bIns="45720" numCol="1" anchor="t" anchorCtr="0" compatLnSpc="1"/>
          <a:lstStyle/>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lang="en-US" noProof="0" dirty="0">
                <a:ln>
                  <a:noFill/>
                </a:ln>
                <a:effectLst/>
                <a:uLnTx/>
                <a:uFillTx/>
                <a:sym typeface="+mn-ea"/>
              </a:rPr>
              <a:t>legal rights to hold guns</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gun violence</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strong leadership of government</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effective security measures</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different national characters</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lang="en-US" noProof="0" dirty="0">
                <a:ln>
                  <a:noFill/>
                </a:ln>
                <a:effectLst/>
                <a:uLnTx/>
                <a:uFillTx/>
                <a:sym typeface="+mn-ea"/>
              </a:rPr>
              <a:t>obedient vs rebellious</a:t>
            </a:r>
            <a:endParaRPr kumimoji="1" lang="en-US"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lang="en-US" noProof="0" dirty="0">
                <a:ln>
                  <a:noFill/>
                </a:ln>
                <a:effectLst/>
                <a:uLnTx/>
                <a:uFillTx/>
                <a:sym typeface="+mn-ea"/>
              </a:rPr>
              <a:t>individualism vs collectivism</a:t>
            </a:r>
            <a:endParaRPr kumimoji="1" lang="en-US"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pursue individual freedom</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sacrifice individual interests to group interests</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endParaRPr kumimoji="1" lang="en-US"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3200" b="1" i="0" u="none" strike="noStrike" kern="1200" cap="none" spc="0" normalizeH="0" baseline="0" noProof="0" dirty="0">
                <a:ln>
                  <a:noFill/>
                </a:ln>
                <a:solidFill>
                  <a:prstClr val="white"/>
                </a:solidFill>
                <a:effectLst/>
                <a:uLnTx/>
                <a:uFillTx/>
                <a:latin typeface="Arial Black" panose="020B0A04020102020204" pitchFamily="34" charset="0"/>
                <a:ea typeface="幼圆" panose="02010509060101010101" pitchFamily="49" charset="-122"/>
                <a:cs typeface="+mn-cs"/>
              </a:rPr>
              <a:t>Before Reading</a:t>
            </a:r>
            <a:endParaRPr kumimoji="0" lang="zh-CN" altLang="en-US" sz="3200" b="1" i="0" u="none" strike="noStrike" kern="1200" cap="none" spc="0" normalizeH="0" baseline="0" noProof="0" dirty="0">
              <a:ln>
                <a:noFill/>
              </a:ln>
              <a:solidFill>
                <a:schemeClr val="bg1"/>
              </a:solidFill>
              <a:effectLst/>
              <a:uLnTx/>
              <a:uFillTx/>
              <a:latin typeface="Arial Black" panose="020B0A04020102020204" pitchFamily="34" charset="0"/>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461963" y="1366838"/>
            <a:ext cx="8291513" cy="5192713"/>
          </a:xfrm>
        </p:spPr>
        <p:txBody>
          <a:bodyPr vert="horz" wrap="square" lIns="91440" tIns="45720" rIns="91440" bIns="45720" numCol="1" anchor="t" anchorCtr="0" compatLnSpc="1"/>
          <a:lstStyle/>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endParaRPr>
          </a:p>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r>
              <a:rPr kumimoji="1"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rPr>
              <a:t>3. Have you ever encountered some security problems so far? If so, what are they? Burglaries or petty thefts or anything else?  What did you do to solve the problem at that time?</a:t>
            </a:r>
          </a:p>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endParaRPr kumimoji="1"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endParaRPr>
          </a:p>
        </p:txBody>
      </p:sp>
      <p:sp>
        <p:nvSpPr>
          <p:cNvPr id="33795" name="文本框 4"/>
          <p:cNvSpPr txBox="1"/>
          <p:nvPr/>
        </p:nvSpPr>
        <p:spPr>
          <a:xfrm>
            <a:off x="2320925" y="836613"/>
            <a:ext cx="4572000" cy="565150"/>
          </a:xfrm>
          <a:prstGeom prst="rect">
            <a:avLst/>
          </a:prstGeom>
          <a:noFill/>
          <a:ln w="9525">
            <a:noFill/>
          </a:ln>
        </p:spPr>
        <p:txBody>
          <a:bodyPr anchor="t" anchorCtr="0">
            <a:spAutoFit/>
          </a:bodyPr>
          <a:lstStyle/>
          <a:p>
            <a:pPr algn="ctr" eaLnBrk="0" hangingPunct="0">
              <a:lnSpc>
                <a:spcPct val="110000"/>
              </a:lnSpc>
              <a:spcBef>
                <a:spcPts val="1800"/>
              </a:spcBef>
              <a:buClr>
                <a:srgbClr val="D3481D"/>
              </a:buClr>
              <a:buSzPct val="70000"/>
              <a:buFont typeface="Webdings" panose="05030102010509060703" pitchFamily="18" charset="2"/>
            </a:pPr>
            <a:r>
              <a:rPr lang="en-US" altLang="zh-CN" sz="2800" b="1" dirty="0">
                <a:solidFill>
                  <a:srgbClr val="3F3F3F"/>
                </a:solidFill>
                <a:latin typeface="Arial" panose="020B0604020202020204" pitchFamily="34" charset="0"/>
                <a:ea typeface="微软雅黑" panose="020B0503020204020204" pitchFamily="34" charset="-122"/>
              </a:rPr>
              <a:t>Brainstorm</a:t>
            </a:r>
          </a:p>
        </p:txBody>
      </p:sp>
      <p:sp>
        <p:nvSpPr>
          <p:cNvPr id="5" name="文本框 4">
            <a:hlinkClick r:id="rId2" action="ppaction://hlinksldjump"/>
          </p:cNvPr>
          <p:cNvSpPr txBox="1"/>
          <p:nvPr/>
        </p:nvSpPr>
        <p:spPr>
          <a:xfrm>
            <a:off x="7596188" y="6092825"/>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3200" b="1" i="0" u="none" strike="noStrike" kern="1200" cap="none" spc="0" normalizeH="0" baseline="0" noProof="0" dirty="0">
                <a:ln>
                  <a:noFill/>
                </a:ln>
                <a:solidFill>
                  <a:prstClr val="white"/>
                </a:solidFill>
                <a:effectLst/>
                <a:uLnTx/>
                <a:uFillTx/>
                <a:latin typeface="Arial Black" panose="020B0A04020102020204" pitchFamily="34" charset="0"/>
                <a:ea typeface="幼圆" panose="02010509060101010101" pitchFamily="49" charset="-122"/>
                <a:cs typeface="+mn-cs"/>
              </a:rPr>
              <a:t>Before Reading</a:t>
            </a:r>
            <a:endParaRPr kumimoji="0" lang="zh-CN" altLang="en-US" sz="3200" b="1" i="0" u="none" strike="noStrike" kern="1200" cap="none" spc="0" normalizeH="0" baseline="0" noProof="0" dirty="0">
              <a:ln>
                <a:noFill/>
              </a:ln>
              <a:solidFill>
                <a:schemeClr val="bg1"/>
              </a:solidFill>
              <a:effectLst/>
              <a:uLnTx/>
              <a:uFillTx/>
              <a:latin typeface="Arial Black" panose="020B0A04020102020204" pitchFamily="34" charset="0"/>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462280" y="984885"/>
            <a:ext cx="8291830" cy="5575300"/>
          </a:xfrm>
        </p:spPr>
        <p:txBody>
          <a:bodyPr vert="horz" wrap="square" lIns="91440" tIns="45720" rIns="91440" bIns="45720" numCol="1" anchor="t" anchorCtr="0" compatLnSpc="1"/>
          <a:lstStyle/>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r>
              <a:rPr lang="en-US" altLang="zh-CN" sz="2400" noProof="0" dirty="0">
                <a:ln>
                  <a:noFill/>
                </a:ln>
                <a:solidFill>
                  <a:schemeClr val="tx1"/>
                </a:solidFill>
                <a:effectLst/>
                <a:uLnTx/>
                <a:uFillTx/>
                <a:latin typeface="+mn-lt"/>
                <a:cs typeface="+mn-lt"/>
                <a:sym typeface="+mn-ea"/>
              </a:rPr>
              <a:t>4. What tips will you give to the people in order to protect themselve from being stolen, robbed or kidnapped or some other dangerous situations?</a:t>
            </a:r>
          </a:p>
          <a:p>
            <a:pPr marL="457200" marR="0" lvl="1"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charset="0"/>
              <a:buChar char=""/>
              <a:defRPr/>
            </a:pPr>
            <a:r>
              <a:rPr lang="en-US" altLang="zh-CN" sz="2400" noProof="0" dirty="0">
                <a:ln>
                  <a:noFill/>
                </a:ln>
                <a:solidFill>
                  <a:schemeClr val="tx1"/>
                </a:solidFill>
                <a:effectLst/>
                <a:uLnTx/>
                <a:uFillTx/>
                <a:latin typeface="+mn-lt"/>
                <a:cs typeface="+mn-lt"/>
                <a:sym typeface="+mn-ea"/>
              </a:rPr>
              <a:t>avoid walking or running alone at night,go with a friend</a:t>
            </a:r>
          </a:p>
          <a:p>
            <a:pPr marL="457200" marR="0" lvl="1"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charset="0"/>
              <a:buChar char=""/>
              <a:defRPr/>
            </a:pPr>
            <a:r>
              <a:rPr lang="en-US" altLang="zh-CN" sz="2400" noProof="0" dirty="0">
                <a:ln>
                  <a:noFill/>
                </a:ln>
                <a:solidFill>
                  <a:schemeClr val="tx1"/>
                </a:solidFill>
                <a:effectLst/>
                <a:uLnTx/>
                <a:uFillTx/>
                <a:latin typeface="+mn-lt"/>
                <a:cs typeface="+mn-lt"/>
                <a:sym typeface="+mn-ea"/>
              </a:rPr>
              <a:t>no using headphones while walking, driving or jogging</a:t>
            </a:r>
            <a:endParaRPr kumimoji="1" lang="en-US" altLang="zh-CN" sz="24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lt"/>
            </a:endParaRPr>
          </a:p>
          <a:p>
            <a:pPr marL="457200" marR="0" lvl="1"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charset="0"/>
              <a:buChar char=""/>
              <a:defRPr/>
            </a:pPr>
            <a:r>
              <a:rPr lang="en-US" altLang="zh-CN" sz="2400" noProof="0" dirty="0">
                <a:ln>
                  <a:noFill/>
                </a:ln>
                <a:solidFill>
                  <a:schemeClr val="tx1"/>
                </a:solidFill>
                <a:effectLst/>
                <a:uLnTx/>
                <a:uFillTx/>
                <a:latin typeface="+mn-lt"/>
                <a:cs typeface="+mn-lt"/>
                <a:sym typeface="+mn-ea"/>
              </a:rPr>
              <a:t>always walk in well-lighted areas</a:t>
            </a:r>
            <a:endParaRPr kumimoji="1" lang="en-US" altLang="zh-CN" sz="24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lt"/>
            </a:endParaRPr>
          </a:p>
          <a:p>
            <a:pPr marL="457200" marR="0" lvl="1"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charset="0"/>
              <a:buChar char=""/>
              <a:defRPr/>
            </a:pPr>
            <a:r>
              <a:rPr lang="en-US" altLang="zh-CN" sz="2400" noProof="0" dirty="0">
                <a:ln>
                  <a:noFill/>
                </a:ln>
                <a:solidFill>
                  <a:schemeClr val="tx1"/>
                </a:solidFill>
                <a:effectLst/>
                <a:uLnTx/>
                <a:uFillTx/>
                <a:latin typeface="+mn-lt"/>
                <a:cs typeface="+mn-lt"/>
                <a:sym typeface="+mn-ea"/>
              </a:rPr>
              <a:t>avoid the use of short cuts</a:t>
            </a:r>
            <a:endParaRPr kumimoji="1" lang="en-US" altLang="zh-CN" sz="24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lt"/>
            </a:endParaRPr>
          </a:p>
          <a:p>
            <a:pPr marL="457200" marR="0" lvl="1"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charset="0"/>
              <a:buChar char=""/>
              <a:defRPr/>
            </a:pPr>
            <a:r>
              <a:rPr lang="en-US" altLang="zh-CN" sz="2400" noProof="0" dirty="0">
                <a:ln>
                  <a:noFill/>
                </a:ln>
                <a:solidFill>
                  <a:schemeClr val="tx1"/>
                </a:solidFill>
                <a:effectLst/>
                <a:uLnTx/>
                <a:uFillTx/>
                <a:latin typeface="+mn-lt"/>
                <a:cs typeface="+mn-lt"/>
                <a:sym typeface="+mn-ea"/>
              </a:rPr>
              <a:t>keep away from large bushes or doorways where someone could be </a:t>
            </a:r>
            <a:r>
              <a:rPr lang="en-US" altLang="zh-CN" sz="2400" noProof="0" dirty="0">
                <a:ln>
                  <a:noFill/>
                </a:ln>
                <a:solidFill>
                  <a:srgbClr val="FF0000"/>
                </a:solidFill>
                <a:effectLst/>
                <a:uLnTx/>
                <a:uFillTx/>
                <a:latin typeface="+mn-lt"/>
                <a:cs typeface="+mn-lt"/>
                <a:sym typeface="+mn-ea"/>
              </a:rPr>
              <a:t>lurking</a:t>
            </a:r>
            <a:r>
              <a:rPr lang="en-US" altLang="zh-CN" sz="2400" noProof="0" dirty="0">
                <a:ln>
                  <a:noFill/>
                </a:ln>
                <a:solidFill>
                  <a:schemeClr val="tx1"/>
                </a:solidFill>
                <a:effectLst/>
                <a:uLnTx/>
                <a:uFillTx/>
                <a:latin typeface="+mn-lt"/>
                <a:cs typeface="+mn-lt"/>
                <a:sym typeface="+mn-ea"/>
              </a:rPr>
              <a:t> after dark</a:t>
            </a:r>
            <a:endParaRPr kumimoji="1" lang="en-US" altLang="zh-CN" sz="2400" b="0" i="0" u="none" strike="noStrike" kern="1200" cap="none" spc="0" normalizeH="0" baseline="0" noProof="0" dirty="0">
              <a:ln>
                <a:noFill/>
              </a:ln>
              <a:solidFill>
                <a:schemeClr val="tx1"/>
              </a:solidFill>
              <a:effectLst/>
              <a:uLnTx/>
              <a:uFillTx/>
              <a:latin typeface="+mn-lt"/>
              <a:ea typeface="微软雅黑" panose="020B0503020204020204" pitchFamily="34" charset="-122"/>
              <a:cs typeface="+mn-lt"/>
            </a:endParaRP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endParaRPr kumimoji="1" lang="en-US" sz="2400" b="0" i="0" u="none" strike="noStrike" kern="1200" cap="none" spc="0" normalizeH="0" baseline="0" noProof="0" dirty="0">
              <a:ln>
                <a:noFill/>
              </a:ln>
              <a:solidFill>
                <a:srgbClr val="B37206"/>
              </a:solidFill>
              <a:effectLst/>
              <a:uLnTx/>
              <a:uFillTx/>
              <a:latin typeface="+mn-lt"/>
              <a:ea typeface="微软雅黑" panose="020B0503020204020204" pitchFamily="34" charset="-122"/>
              <a:cs typeface="+mn-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3200" b="1" i="0" u="none" strike="noStrike" kern="1200" cap="none" spc="0" normalizeH="0" baseline="0" noProof="0" dirty="0">
                <a:ln>
                  <a:noFill/>
                </a:ln>
                <a:solidFill>
                  <a:prstClr val="white"/>
                </a:solidFill>
                <a:effectLst/>
                <a:uLnTx/>
                <a:uFillTx/>
                <a:latin typeface="Arial Black" panose="020B0A04020102020204" pitchFamily="34" charset="0"/>
                <a:ea typeface="幼圆" panose="02010509060101010101" pitchFamily="49" charset="-122"/>
                <a:cs typeface="+mn-cs"/>
              </a:rPr>
              <a:t>Before Reading</a:t>
            </a:r>
            <a:endParaRPr kumimoji="0" lang="zh-CN" altLang="en-US" sz="3200" b="1" i="0" u="none" strike="noStrike" kern="1200" cap="none" spc="0" normalizeH="0" baseline="0" noProof="0" dirty="0">
              <a:ln>
                <a:noFill/>
              </a:ln>
              <a:solidFill>
                <a:schemeClr val="bg1"/>
              </a:solidFill>
              <a:effectLst/>
              <a:uLnTx/>
              <a:uFillTx/>
              <a:latin typeface="Arial Black" panose="020B0A04020102020204" pitchFamily="34" charset="0"/>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462280" y="984885"/>
            <a:ext cx="8291830" cy="5575300"/>
          </a:xfrm>
        </p:spPr>
        <p:txBody>
          <a:bodyPr vert="horz" wrap="square" lIns="91440" tIns="45720" rIns="91440" bIns="45720" numCol="1" anchor="t" anchorCtr="0" compatLnSpc="1"/>
          <a:lstStyle/>
          <a:p>
            <a:pPr marR="0" lvl="0" indent="-357505" algn="just" defTabSz="914400" rtl="0" eaLnBrk="0" fontAlgn="base" latinLnBrk="0" hangingPunct="0">
              <a:lnSpc>
                <a:spcPct val="110000"/>
              </a:lnSpc>
              <a:spcBef>
                <a:spcPts val="1800"/>
              </a:spcBef>
              <a:buClr>
                <a:schemeClr val="accent1"/>
              </a:buClr>
              <a:buSzPct val="70000"/>
              <a:buChar char=""/>
              <a:defRPr/>
            </a:pPr>
            <a:r>
              <a:rPr lang="en-US" altLang="zh-CN" sz="2400" noProof="0" dirty="0">
                <a:ln>
                  <a:noFill/>
                </a:ln>
                <a:solidFill>
                  <a:schemeClr val="tx1"/>
                </a:solidFill>
                <a:effectLst/>
                <a:uLnTx/>
                <a:uFillTx/>
                <a:cs typeface="Arial" panose="020B0604020202020204" pitchFamily="34" charset="0"/>
                <a:sym typeface="+mn-ea"/>
              </a:rPr>
              <a:t>always stay near the curb</a:t>
            </a:r>
            <a:endParaRPr kumimoji="1" lang="en-US" altLang="zh-CN" sz="2400" b="0" i="0" u="none" strike="noStrike" kern="1200" cap="none" spc="0" normalizeH="0" baseline="0" noProof="0" dirty="0">
              <a:ln>
                <a:noFill/>
              </a:ln>
              <a:solidFill>
                <a:schemeClr val="tx1"/>
              </a:solidFill>
              <a:effectLst/>
              <a:uLnTx/>
              <a:uFillTx/>
              <a:ea typeface="微软雅黑" panose="020B0503020204020204" pitchFamily="34" charset="-122"/>
              <a:cs typeface="Arial" panose="020B0604020202020204" pitchFamily="34" charset="0"/>
            </a:endParaRPr>
          </a:p>
          <a:p>
            <a:pPr marR="0" lvl="0" indent="-357505" algn="just" defTabSz="914400" rtl="0" eaLnBrk="0" fontAlgn="base" latinLnBrk="0" hangingPunct="0">
              <a:lnSpc>
                <a:spcPct val="110000"/>
              </a:lnSpc>
              <a:spcBef>
                <a:spcPts val="1800"/>
              </a:spcBef>
              <a:buClr>
                <a:schemeClr val="accent1"/>
              </a:buClr>
              <a:buSzPct val="70000"/>
              <a:buChar char=""/>
              <a:defRPr/>
            </a:pPr>
            <a:r>
              <a:rPr lang="en-US" altLang="zh-CN" sz="2400" noProof="0" dirty="0">
                <a:ln>
                  <a:noFill/>
                </a:ln>
                <a:solidFill>
                  <a:schemeClr val="tx1"/>
                </a:solidFill>
                <a:effectLst/>
                <a:uLnTx/>
                <a:uFillTx/>
                <a:cs typeface="Arial" panose="020B0604020202020204" pitchFamily="34" charset="0"/>
                <a:sym typeface="+mn-ea"/>
              </a:rPr>
              <a:t>If someone in a vehicle stops and asks for directions, answer from a distance. Do not approach the vehicle.</a:t>
            </a:r>
            <a:endParaRPr kumimoji="1" lang="en-US" altLang="zh-CN" sz="2400" b="0" i="0" u="none" strike="noStrike" kern="1200" cap="none" spc="0" normalizeH="0" baseline="0" noProof="0" dirty="0">
              <a:ln>
                <a:noFill/>
              </a:ln>
              <a:solidFill>
                <a:schemeClr val="tx1"/>
              </a:solidFill>
              <a:effectLst/>
              <a:uLnTx/>
              <a:uFillTx/>
              <a:ea typeface="微软雅黑" panose="020B0503020204020204" pitchFamily="34" charset="-122"/>
              <a:cs typeface="Arial" panose="020B0604020202020204" pitchFamily="34" charset="0"/>
            </a:endParaRP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lang="en-US" altLang="zh-CN" sz="2400" noProof="0" dirty="0">
                <a:ln>
                  <a:noFill/>
                </a:ln>
                <a:solidFill>
                  <a:schemeClr val="tx1"/>
                </a:solidFill>
                <a:effectLst/>
                <a:uLnTx/>
                <a:uFillTx/>
                <a:cs typeface="Arial" panose="020B0604020202020204" pitchFamily="34" charset="0"/>
                <a:sym typeface="+mn-ea"/>
              </a:rPr>
              <a:t>If followed, go immediately to an area with lights and people.</a:t>
            </a:r>
            <a:endParaRPr kumimoji="1" lang="en-US" altLang="zh-CN" sz="2400" b="0" i="0" u="none" strike="noStrike" kern="1200" cap="none" spc="0" normalizeH="0" baseline="0" noProof="0" dirty="0">
              <a:ln>
                <a:noFill/>
              </a:ln>
              <a:solidFill>
                <a:schemeClr val="tx1"/>
              </a:solidFill>
              <a:effectLst/>
              <a:uLnTx/>
              <a:uFillTx/>
              <a:ea typeface="微软雅黑" panose="020B0503020204020204" pitchFamily="34" charset="-122"/>
              <a:cs typeface="Arial" panose="020B0604020202020204" pitchFamily="34" charset="0"/>
            </a:endParaRP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lang="en-US" altLang="zh-CN" sz="2400" noProof="0" dirty="0">
                <a:ln>
                  <a:noFill/>
                </a:ln>
                <a:solidFill>
                  <a:schemeClr val="tx1"/>
                </a:solidFill>
                <a:effectLst/>
                <a:uLnTx/>
                <a:uFillTx/>
                <a:cs typeface="Arial" panose="020B0604020202020204" pitchFamily="34" charset="0"/>
                <a:sym typeface="+mn-ea"/>
              </a:rPr>
              <a:t>If need be, turn around and walk in the opposite direction</a:t>
            </a:r>
            <a:endParaRPr kumimoji="1" lang="en-US" altLang="zh-CN" sz="2400" b="0" i="0" u="none" strike="noStrike" kern="1200" cap="none" spc="0" normalizeH="0" baseline="0" noProof="0" dirty="0">
              <a:ln>
                <a:noFill/>
              </a:ln>
              <a:solidFill>
                <a:schemeClr val="tx1"/>
              </a:solidFill>
              <a:effectLst/>
              <a:uLnTx/>
              <a:uFillTx/>
              <a:ea typeface="微软雅黑" panose="020B0503020204020204" pitchFamily="34" charset="-122"/>
              <a:cs typeface="Arial" panose="020B0604020202020204" pitchFamily="34" charset="0"/>
            </a:endParaRP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lang="en-US" altLang="zh-CN" sz="2400" noProof="0" dirty="0">
                <a:ln>
                  <a:noFill/>
                </a:ln>
                <a:solidFill>
                  <a:schemeClr val="tx1"/>
                </a:solidFill>
                <a:effectLst/>
                <a:uLnTx/>
                <a:uFillTx/>
                <a:cs typeface="Arial" panose="020B0604020202020204" pitchFamily="34" charset="0"/>
                <a:sym typeface="+mn-ea"/>
              </a:rPr>
              <a:t>Do not display cash openly, especially when leaving an ATM</a:t>
            </a:r>
            <a:endParaRPr kumimoji="1" lang="en-US" altLang="zh-CN" sz="2400" b="0" i="0" u="none" strike="noStrike" kern="1200" cap="none" spc="0" normalizeH="0" baseline="0" noProof="0" dirty="0">
              <a:ln>
                <a:noFill/>
              </a:ln>
              <a:solidFill>
                <a:schemeClr val="tx1"/>
              </a:solidFill>
              <a:effectLst/>
              <a:uLnTx/>
              <a:uFillTx/>
              <a:ea typeface="微软雅黑" panose="020B0503020204020204" pitchFamily="34" charset="-122"/>
              <a:cs typeface="Arial" panose="020B0604020202020204" pitchFamily="34" charset="0"/>
            </a:endParaRPr>
          </a:p>
          <a:p>
            <a:pPr marL="457200" marR="0" lvl="1"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charset="0"/>
              <a:buChar char=""/>
              <a:defRPr/>
            </a:pPr>
            <a:endParaRPr kumimoji="1" lang="en-US" altLang="zh-CN" sz="2400" b="0" i="0" u="none" strike="noStrike" kern="1200" cap="none" spc="0" normalizeH="0" baseline="0" noProof="0" dirty="0">
              <a:ln>
                <a:noFill/>
              </a:ln>
              <a:solidFill>
                <a:schemeClr val="tx1"/>
              </a:solidFill>
              <a:effectLst/>
              <a:uLnTx/>
              <a:uFillTx/>
              <a:ea typeface="微软雅黑" panose="020B0503020204020204" pitchFamily="34" charset="-122"/>
              <a:cs typeface="Arial" panose="020B0604020202020204" pitchFamily="34" charset="0"/>
            </a:endParaRP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endParaRPr kumimoji="1" lang="en-US" sz="2400" b="0" i="0" u="none" strike="noStrike" kern="1200" cap="none" spc="0" normalizeH="0" baseline="0" noProof="0" dirty="0">
              <a:ln>
                <a:noFill/>
              </a:ln>
              <a:solidFill>
                <a:srgbClr val="B37206"/>
              </a:solidFill>
              <a:effectLst/>
              <a:uLnTx/>
              <a:uFillTx/>
              <a:ea typeface="微软雅黑" panose="020B0503020204020204" pitchFamily="34" charset="-122"/>
              <a:cs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vert="horz" wrap="square" lIns="91440" tIns="45720" rIns="91440" bIns="45720" anchor="ctr" anchorCtr="0"/>
          <a:lstStyle/>
          <a:p>
            <a:pPr eaLnBrk="1" hangingPunct="1"/>
            <a:r>
              <a:rPr lang="en-US" altLang="zh-CN" dirty="0"/>
              <a:t>In Reading</a:t>
            </a:r>
            <a:endParaRPr lang="zh-CN" altLang="en-US" b="0" dirty="0"/>
          </a:p>
        </p:txBody>
      </p:sp>
      <p:sp>
        <p:nvSpPr>
          <p:cNvPr id="34818" name="Text Box 29"/>
          <p:cNvSpPr txBox="1"/>
          <p:nvPr/>
        </p:nvSpPr>
        <p:spPr>
          <a:xfrm>
            <a:off x="539750" y="4941888"/>
            <a:ext cx="647700" cy="400050"/>
          </a:xfrm>
          <a:prstGeom prst="rect">
            <a:avLst/>
          </a:prstGeom>
          <a:noFill/>
          <a:ln w="9525">
            <a:noFill/>
          </a:ln>
        </p:spPr>
        <p:txBody>
          <a:bodyPr anchor="t" anchorCtr="0">
            <a:spAutoFit/>
          </a:bodyPr>
          <a:lstStyle/>
          <a:p>
            <a:pPr>
              <a:buClrTx/>
              <a:buFontTx/>
            </a:pPr>
            <a:endParaRPr lang="zh-CN" altLang="en-US" sz="2000" dirty="0">
              <a:latin typeface="Arial" panose="020B0604020202020204" pitchFamily="34" charset="0"/>
              <a:ea typeface="幼圆" panose="02010509060101010101" pitchFamily="49" charset="-122"/>
            </a:endParaRPr>
          </a:p>
        </p:txBody>
      </p:sp>
      <p:sp>
        <p:nvSpPr>
          <p:cNvPr id="34819" name="内容占位符 2"/>
          <p:cNvSpPr>
            <a:spLocks noGrp="1"/>
          </p:cNvSpPr>
          <p:nvPr>
            <p:ph idx="1"/>
          </p:nvPr>
        </p:nvSpPr>
        <p:spPr>
          <a:xfrm>
            <a:off x="468313" y="1689100"/>
            <a:ext cx="8291512" cy="5192713"/>
          </a:xfrm>
        </p:spPr>
        <p:txBody>
          <a:bodyPr vert="horz" wrap="square" lIns="91440" tIns="45720" rIns="91440" bIns="45720" anchor="t" anchorCtr="0"/>
          <a:lstStyle/>
          <a:p>
            <a:pPr eaLnBrk="1" hangingPunct="1"/>
            <a:r>
              <a:rPr lang="en-US" altLang="zh-CN" sz="2800" b="1" dirty="0">
                <a:solidFill>
                  <a:srgbClr val="4C4C4C"/>
                </a:solidFill>
              </a:rPr>
              <a:t>Global</a:t>
            </a:r>
            <a:r>
              <a:rPr lang="zh-CN" altLang="en-US" sz="2800" b="1" dirty="0">
                <a:solidFill>
                  <a:srgbClr val="4C4C4C"/>
                </a:solidFill>
              </a:rPr>
              <a:t> </a:t>
            </a:r>
            <a:r>
              <a:rPr lang="en-US" altLang="zh-CN" sz="2800" b="1" dirty="0">
                <a:solidFill>
                  <a:srgbClr val="4C4C4C"/>
                </a:solidFill>
              </a:rPr>
              <a:t>Reading</a:t>
            </a:r>
          </a:p>
          <a:p>
            <a:pPr eaLnBrk="1" hangingPunct="1"/>
            <a:endParaRPr lang="en-US" altLang="zh-CN" sz="2800" b="1" dirty="0">
              <a:solidFill>
                <a:srgbClr val="4C4C4C"/>
              </a:solidFill>
            </a:endParaRPr>
          </a:p>
          <a:p>
            <a:pPr eaLnBrk="1" hangingPunct="1"/>
            <a:r>
              <a:rPr lang="en-US" altLang="zh-CN" sz="2800" b="1" dirty="0">
                <a:solidFill>
                  <a:srgbClr val="4C4C4C"/>
                </a:solidFill>
              </a:rPr>
              <a:t>Detailed</a:t>
            </a:r>
            <a:r>
              <a:rPr lang="zh-CN" altLang="en-US" sz="2800" b="1" dirty="0">
                <a:solidFill>
                  <a:srgbClr val="4C4C4C"/>
                </a:solidFill>
              </a:rPr>
              <a:t> </a:t>
            </a:r>
            <a:r>
              <a:rPr lang="en-US" altLang="zh-CN" sz="2800" b="1" dirty="0">
                <a:solidFill>
                  <a:srgbClr val="4C4C4C"/>
                </a:solidFill>
              </a:rPr>
              <a:t>Reading</a:t>
            </a:r>
            <a:endParaRPr lang="zh-CN" altLang="en-US" sz="2800" b="1" dirty="0">
              <a:solidFill>
                <a:srgbClr val="4C4C4C"/>
              </a:solidFill>
            </a:endParaRPr>
          </a:p>
        </p:txBody>
      </p:sp>
      <p:sp>
        <p:nvSpPr>
          <p:cNvPr id="34820" name="文本框 1">
            <a:hlinkClick r:id="" action="ppaction://noaction"/>
          </p:cNvPr>
          <p:cNvSpPr txBox="1"/>
          <p:nvPr/>
        </p:nvSpPr>
        <p:spPr>
          <a:xfrm>
            <a:off x="827088" y="1628775"/>
            <a:ext cx="2808287" cy="679450"/>
          </a:xfrm>
          <a:prstGeom prst="rect">
            <a:avLst/>
          </a:prstGeom>
          <a:noFill/>
          <a:ln w="9525">
            <a:noFill/>
          </a:ln>
        </p:spPr>
        <p:txBody>
          <a:bodyPr anchor="t" anchorCtr="0">
            <a:spAutoFit/>
          </a:bodyPr>
          <a:lstStyle/>
          <a:p>
            <a:pPr eaLnBrk="0" hangingPunct="0">
              <a:lnSpc>
                <a:spcPct val="130000"/>
              </a:lnSpc>
              <a:buClrTx/>
              <a:buFontTx/>
            </a:pPr>
            <a:endParaRPr lang="zh-CN" altLang="en-US" sz="1400" dirty="0">
              <a:latin typeface="Arial" panose="020B0604020202020204" pitchFamily="34" charset="0"/>
              <a:ea typeface="微软雅黑" panose="020B0503020204020204" pitchFamily="34" charset="-122"/>
            </a:endParaRPr>
          </a:p>
        </p:txBody>
      </p:sp>
      <p:sp>
        <p:nvSpPr>
          <p:cNvPr id="34821" name="文本框 2">
            <a:hlinkClick r:id="rId2" action="ppaction://hlinksldjump"/>
          </p:cNvPr>
          <p:cNvSpPr txBox="1"/>
          <p:nvPr/>
        </p:nvSpPr>
        <p:spPr>
          <a:xfrm>
            <a:off x="468313" y="3128963"/>
            <a:ext cx="3527425" cy="546100"/>
          </a:xfrm>
          <a:prstGeom prst="rect">
            <a:avLst/>
          </a:prstGeom>
          <a:noFill/>
          <a:ln w="9525">
            <a:noFill/>
          </a:ln>
        </p:spPr>
        <p:txBody>
          <a:bodyPr anchor="t" anchorCtr="0">
            <a:spAutoFit/>
          </a:bodyPr>
          <a:lstStyle/>
          <a:p>
            <a:pPr eaLnBrk="0" hangingPunct="0">
              <a:lnSpc>
                <a:spcPct val="130000"/>
              </a:lnSpc>
              <a:buClrTx/>
              <a:buFontTx/>
            </a:pPr>
            <a:endParaRPr lang="zh-CN" altLang="en-US" sz="1400" dirty="0">
              <a:latin typeface="Arial" panose="020B0604020202020204" pitchFamily="34" charset="0"/>
              <a:ea typeface="微软雅黑" panose="020B0503020204020204" pitchFamily="34" charset="-122"/>
            </a:endParaRPr>
          </a:p>
        </p:txBody>
      </p:sp>
      <p:sp>
        <p:nvSpPr>
          <p:cNvPr id="9" name="文本框 8">
            <a:hlinkClick r:id="rId3" action="ppaction://hlinksldjump"/>
          </p:cNvPr>
          <p:cNvSpPr txBox="1"/>
          <p:nvPr/>
        </p:nvSpPr>
        <p:spPr>
          <a:xfrm>
            <a:off x="7667625" y="5848350"/>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vert="horz" wrap="square" lIns="91440" tIns="45720" rIns="91440" bIns="45720" anchor="ctr" anchorCtr="0"/>
          <a:lstStyle/>
          <a:p>
            <a:pPr eaLnBrk="1" hangingPunct="1"/>
            <a:r>
              <a:rPr lang="en-US" altLang="zh-CN" dirty="0"/>
              <a:t>Learning Objectives</a:t>
            </a:r>
            <a:endParaRPr lang="zh-CN" altLang="en-US" dirty="0"/>
          </a:p>
        </p:txBody>
      </p:sp>
      <p:sp>
        <p:nvSpPr>
          <p:cNvPr id="26626" name="内容占位符 2"/>
          <p:cNvSpPr>
            <a:spLocks noGrp="1"/>
          </p:cNvSpPr>
          <p:nvPr>
            <p:ph idx="1"/>
          </p:nvPr>
        </p:nvSpPr>
        <p:spPr>
          <a:xfrm>
            <a:off x="179388" y="1095375"/>
            <a:ext cx="8424862" cy="5194300"/>
          </a:xfrm>
        </p:spPr>
        <p:txBody>
          <a:bodyPr vert="horz" wrap="square" lIns="91440" tIns="45720" rIns="91440" bIns="45720" anchor="t" anchorCtr="0"/>
          <a:lstStyle/>
          <a:p>
            <a:pPr marL="0" indent="0" eaLnBrk="1" hangingPunct="1">
              <a:lnSpc>
                <a:spcPct val="80000"/>
              </a:lnSpc>
              <a:buNone/>
            </a:pPr>
            <a:endParaRPr lang="en-US" altLang="zh-CN" sz="2400" dirty="0">
              <a:solidFill>
                <a:srgbClr val="3F3F3F"/>
              </a:solidFill>
            </a:endParaRPr>
          </a:p>
          <a:p>
            <a:pPr marL="0" indent="0" eaLnBrk="1" hangingPunct="1">
              <a:lnSpc>
                <a:spcPct val="80000"/>
              </a:lnSpc>
              <a:buNone/>
            </a:pPr>
            <a:r>
              <a:rPr lang="en-US" altLang="zh-CN" sz="2400" b="1" dirty="0">
                <a:solidFill>
                  <a:srgbClr val="EA2A0C"/>
                </a:solidFill>
              </a:rPr>
              <a:t>  </a:t>
            </a:r>
            <a:endParaRPr lang="en-US" altLang="zh-CN" sz="2400" dirty="0">
              <a:solidFill>
                <a:srgbClr val="3F3F3F"/>
              </a:solidFill>
            </a:endParaRPr>
          </a:p>
          <a:p>
            <a:pPr marL="0" indent="0" eaLnBrk="1" hangingPunct="1">
              <a:lnSpc>
                <a:spcPct val="80000"/>
              </a:lnSpc>
              <a:buNone/>
            </a:pPr>
            <a:r>
              <a:rPr lang="en-US" altLang="zh-CN" sz="2400" b="1" dirty="0">
                <a:solidFill>
                  <a:srgbClr val="EA2A0C"/>
                </a:solidFill>
              </a:rPr>
              <a:t>   </a:t>
            </a:r>
            <a:endParaRPr lang="en-US" altLang="zh-CN" sz="2400" dirty="0">
              <a:solidFill>
                <a:srgbClr val="3F3F3F"/>
              </a:solidFill>
            </a:endParaRPr>
          </a:p>
          <a:p>
            <a:pPr marL="0" indent="0" eaLnBrk="1" hangingPunct="1">
              <a:lnSpc>
                <a:spcPct val="80000"/>
              </a:lnSpc>
              <a:buNone/>
            </a:pPr>
            <a:r>
              <a:rPr lang="en-US" altLang="zh-CN" sz="2400" b="1" dirty="0">
                <a:solidFill>
                  <a:srgbClr val="EA2A0C"/>
                </a:solidFill>
              </a:rPr>
              <a:t>   </a:t>
            </a:r>
          </a:p>
          <a:p>
            <a:pPr marL="0" indent="0" eaLnBrk="1" hangingPunct="1">
              <a:lnSpc>
                <a:spcPct val="80000"/>
              </a:lnSpc>
              <a:buNone/>
            </a:pPr>
            <a:r>
              <a:rPr lang="zh-CN" altLang="zh-CN" sz="2400" b="1" dirty="0">
                <a:solidFill>
                  <a:srgbClr val="EA2A0C"/>
                </a:solidFill>
              </a:rPr>
              <a:t> </a:t>
            </a:r>
            <a:endParaRPr lang="en-US" altLang="zh-CN" sz="2400" b="1" dirty="0">
              <a:solidFill>
                <a:srgbClr val="EA2A0C"/>
              </a:solidFill>
            </a:endParaRPr>
          </a:p>
          <a:p>
            <a:pPr marL="0" indent="0" eaLnBrk="1" hangingPunct="1">
              <a:lnSpc>
                <a:spcPct val="80000"/>
              </a:lnSpc>
              <a:buNone/>
            </a:pPr>
            <a:endParaRPr lang="en-US" altLang="zh-CN" sz="2400" b="1" dirty="0">
              <a:solidFill>
                <a:srgbClr val="EA2A0C"/>
              </a:solidFill>
            </a:endParaRPr>
          </a:p>
          <a:p>
            <a:pPr marL="0" indent="0" eaLnBrk="1" hangingPunct="1">
              <a:lnSpc>
                <a:spcPct val="80000"/>
              </a:lnSpc>
              <a:buNone/>
            </a:pPr>
            <a:endParaRPr lang="en-US" altLang="zh-CN" sz="2400" b="1" dirty="0">
              <a:solidFill>
                <a:srgbClr val="EA2A0C"/>
              </a:solidFill>
            </a:endParaRPr>
          </a:p>
          <a:p>
            <a:pPr marL="0" indent="0" eaLnBrk="1" hangingPunct="1">
              <a:lnSpc>
                <a:spcPct val="80000"/>
              </a:lnSpc>
              <a:buNone/>
            </a:pPr>
            <a:endParaRPr lang="en-US" altLang="zh-CN" sz="2400" dirty="0">
              <a:solidFill>
                <a:srgbClr val="3F3F3F"/>
              </a:solidFill>
            </a:endParaRPr>
          </a:p>
        </p:txBody>
      </p:sp>
      <p:sp>
        <p:nvSpPr>
          <p:cNvPr id="4" name="矩形 3"/>
          <p:cNvSpPr/>
          <p:nvPr/>
        </p:nvSpPr>
        <p:spPr>
          <a:xfrm>
            <a:off x="0" y="971810"/>
            <a:ext cx="2547367" cy="584776"/>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3200" b="1" i="0" u="none" strike="noStrike" kern="1200" cap="all" spc="0" normalizeH="0" baseline="0" noProof="0" dirty="0">
                <a:solidFill>
                  <a:schemeClr val="accent4">
                    <a:lumMod val="50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uLnTx/>
                <a:uFillTx/>
                <a:latin typeface="+mn-lt"/>
                <a:ea typeface="+mn-ea"/>
                <a:cs typeface="+mn-cs"/>
              </a:rPr>
              <a:t>M</a:t>
            </a:r>
            <a:r>
              <a:rPr kumimoji="0" lang="en-US" altLang="zh-CN" sz="3200" b="1" i="0" u="none" strike="noStrike" kern="1200" cap="all" spc="0" normalizeH="0" baseline="0" noProof="0" dirty="0">
                <a:solidFill>
                  <a:schemeClr val="accent4">
                    <a:lumMod val="50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uLnTx/>
                <a:uFillTx/>
                <a:latin typeface="+mn-lt"/>
                <a:ea typeface="+mn-ea"/>
                <a:cs typeface="+mn-cs"/>
              </a:rPr>
              <a:t>oral</a:t>
            </a:r>
            <a:endParaRPr kumimoji="0" lang="zh-CN" altLang="en-US" sz="3200" b="1" i="0" u="none" strike="noStrike" kern="1200" cap="all" spc="0" normalizeH="0" baseline="0" noProof="0" dirty="0">
              <a:solidFill>
                <a:schemeClr val="accent4">
                  <a:lumMod val="50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uLnTx/>
              <a:uFillTx/>
              <a:latin typeface="+mn-lt"/>
              <a:ea typeface="+mn-ea"/>
              <a:cs typeface="+mn-cs"/>
            </a:endParaRPr>
          </a:p>
        </p:txBody>
      </p:sp>
      <p:sp>
        <p:nvSpPr>
          <p:cNvPr id="5" name="矩形 4"/>
          <p:cNvSpPr/>
          <p:nvPr/>
        </p:nvSpPr>
        <p:spPr>
          <a:xfrm>
            <a:off x="179454" y="2565017"/>
            <a:ext cx="2547367" cy="584776"/>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all" spc="0" normalizeH="0" baseline="0" noProof="0" dirty="0">
                <a:solidFill>
                  <a:srgbClr val="788115"/>
                </a:solidFill>
                <a:effectLst>
                  <a:outerShdw blurRad="19685" dist="12700" dir="5400000" algn="tl" rotWithShape="0">
                    <a:schemeClr val="accent1">
                      <a:satMod val="130000"/>
                      <a:alpha val="60000"/>
                    </a:schemeClr>
                  </a:outerShdw>
                  <a:reflection blurRad="10000" stA="55000" endPos="48000" dist="500" dir="5400000" sy="-100000" algn="bl" rotWithShape="0"/>
                </a:effectLst>
                <a:uLnTx/>
                <a:uFillTx/>
                <a:latin typeface="+mn-lt"/>
                <a:ea typeface="+mn-ea"/>
                <a:cs typeface="+mn-cs"/>
              </a:rPr>
              <a:t>Skills</a:t>
            </a:r>
            <a:endParaRPr kumimoji="0" lang="zh-CN" altLang="en-US" sz="3200" b="1" i="0" u="none" strike="noStrike" kern="1200" cap="all" spc="0" normalizeH="0" baseline="0" noProof="0" dirty="0">
              <a:solidFill>
                <a:srgbClr val="788115"/>
              </a:solidFill>
              <a:effectLst>
                <a:outerShdw blurRad="19685" dist="12700" dir="5400000" algn="tl" rotWithShape="0">
                  <a:schemeClr val="accent1">
                    <a:satMod val="130000"/>
                    <a:alpha val="60000"/>
                  </a:schemeClr>
                </a:outerShdw>
                <a:reflection blurRad="10000" stA="55000" endPos="48000" dist="500" dir="5400000" sy="-100000" algn="bl" rotWithShape="0"/>
              </a:effectLst>
              <a:uLnTx/>
              <a:uFillTx/>
              <a:latin typeface="+mn-lt"/>
              <a:ea typeface="+mn-ea"/>
              <a:cs typeface="+mn-cs"/>
            </a:endParaRPr>
          </a:p>
        </p:txBody>
      </p:sp>
      <p:sp>
        <p:nvSpPr>
          <p:cNvPr id="6" name="矩形 5"/>
          <p:cNvSpPr/>
          <p:nvPr/>
        </p:nvSpPr>
        <p:spPr>
          <a:xfrm>
            <a:off x="0" y="4597780"/>
            <a:ext cx="3384375" cy="584776"/>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all" spc="0" normalizeH="0" baseline="0" noProof="0" dirty="0">
                <a:solidFill>
                  <a:srgbClr val="788115"/>
                </a:solidFill>
                <a:effectLst>
                  <a:outerShdw blurRad="19685" dist="12700" dir="5400000" algn="tl" rotWithShape="0">
                    <a:schemeClr val="accent1">
                      <a:satMod val="130000"/>
                      <a:alpha val="60000"/>
                    </a:schemeClr>
                  </a:outerShdw>
                  <a:reflection blurRad="10000" stA="55000" endPos="48000" dist="500" dir="5400000" sy="-100000" algn="bl" rotWithShape="0"/>
                </a:effectLst>
                <a:uLnTx/>
                <a:uFillTx/>
                <a:latin typeface="+mn-lt"/>
                <a:ea typeface="+mn-ea"/>
                <a:cs typeface="+mn-cs"/>
              </a:rPr>
              <a:t>language</a:t>
            </a:r>
            <a:endParaRPr kumimoji="0" lang="zh-CN" altLang="en-US" sz="3200" b="1" i="0" u="none" strike="noStrike" kern="1200" cap="all" spc="0" normalizeH="0" baseline="0" noProof="0" dirty="0">
              <a:solidFill>
                <a:srgbClr val="788115"/>
              </a:solidFill>
              <a:effectLst>
                <a:outerShdw blurRad="19685" dist="12700" dir="5400000" algn="tl" rotWithShape="0">
                  <a:schemeClr val="accent1">
                    <a:satMod val="130000"/>
                    <a:alpha val="60000"/>
                  </a:schemeClr>
                </a:outerShdw>
                <a:reflection blurRad="10000" stA="55000" endPos="48000" dist="500" dir="5400000" sy="-100000" algn="bl" rotWithShape="0"/>
              </a:effectLst>
              <a:uLnTx/>
              <a:uFillTx/>
              <a:latin typeface="+mn-lt"/>
              <a:ea typeface="+mn-ea"/>
              <a:cs typeface="+mn-cs"/>
            </a:endParaRPr>
          </a:p>
        </p:txBody>
      </p:sp>
      <p:sp>
        <p:nvSpPr>
          <p:cNvPr id="26630" name="文本框 6"/>
          <p:cNvSpPr txBox="1"/>
          <p:nvPr/>
        </p:nvSpPr>
        <p:spPr>
          <a:xfrm>
            <a:off x="503238" y="1682750"/>
            <a:ext cx="8135937" cy="682625"/>
          </a:xfrm>
          <a:prstGeom prst="rect">
            <a:avLst/>
          </a:prstGeom>
          <a:noFill/>
          <a:ln w="9525">
            <a:noFill/>
          </a:ln>
        </p:spPr>
        <p:txBody>
          <a:bodyPr anchor="t" anchorCtr="0">
            <a:spAutoFit/>
          </a:bodyPr>
          <a:lstStyle/>
          <a:p>
            <a:pPr>
              <a:lnSpc>
                <a:spcPct val="80000"/>
              </a:lnSpc>
              <a:buClrTx/>
              <a:buFontTx/>
            </a:pPr>
            <a:r>
              <a:rPr lang="zh-CN" altLang="zh-CN" sz="2400" b="1" dirty="0">
                <a:solidFill>
                  <a:srgbClr val="FF0000"/>
                </a:solidFill>
                <a:latin typeface="Arial" panose="020B0604020202020204" pitchFamily="34" charset="0"/>
                <a:ea typeface="幼圆" panose="02010509060101010101" pitchFamily="49" charset="-122"/>
              </a:rPr>
              <a:t>A</a:t>
            </a:r>
            <a:r>
              <a:rPr lang="en-US" altLang="zh-CN" sz="2400" b="1" dirty="0">
                <a:solidFill>
                  <a:srgbClr val="FF0000"/>
                </a:solidFill>
                <a:latin typeface="Arial" panose="020B0604020202020204" pitchFamily="34" charset="0"/>
                <a:ea typeface="幼圆" panose="02010509060101010101" pitchFamily="49" charset="-122"/>
              </a:rPr>
              <a:t>chieve</a:t>
            </a:r>
            <a:r>
              <a:rPr lang="en-US" altLang="zh-CN" sz="2400" dirty="0">
                <a:solidFill>
                  <a:srgbClr val="FF0000"/>
                </a:solidFill>
                <a:latin typeface="Arial" panose="020B0604020202020204" pitchFamily="34" charset="0"/>
                <a:ea typeface="幼圆" panose="02010509060101010101" pitchFamily="49" charset="-122"/>
              </a:rPr>
              <a:t> </a:t>
            </a:r>
            <a:r>
              <a:rPr lang="en-US" altLang="zh-CN" sz="2400" dirty="0">
                <a:solidFill>
                  <a:srgbClr val="3F3F3F"/>
                </a:solidFill>
                <a:latin typeface="Arial" panose="020B0604020202020204" pitchFamily="34" charset="0"/>
                <a:ea typeface="幼圆" panose="02010509060101010101" pitchFamily="49" charset="-122"/>
              </a:rPr>
              <a:t>a thorough understanding of “security” </a:t>
            </a:r>
          </a:p>
          <a:p>
            <a:pPr>
              <a:lnSpc>
                <a:spcPct val="80000"/>
              </a:lnSpc>
              <a:buClrTx/>
              <a:buFontTx/>
            </a:pPr>
            <a:r>
              <a:rPr lang="en-US" altLang="zh-CN" sz="2400" b="1" dirty="0">
                <a:solidFill>
                  <a:srgbClr val="FF0000"/>
                </a:solidFill>
                <a:latin typeface="Arial" panose="020B0604020202020204" pitchFamily="34" charset="0"/>
                <a:ea typeface="幼圆" panose="02010509060101010101" pitchFamily="49" charset="-122"/>
              </a:rPr>
              <a:t>Reflect on </a:t>
            </a:r>
            <a:r>
              <a:rPr lang="en-US" altLang="zh-CN" sz="2400" dirty="0">
                <a:latin typeface="Arial" panose="020B0604020202020204" pitchFamily="34" charset="0"/>
                <a:ea typeface="幼圆" panose="02010509060101010101" pitchFamily="49" charset="-122"/>
              </a:rPr>
              <a:t>security problems in today’s society  </a:t>
            </a:r>
            <a:endParaRPr lang="zh-CN" altLang="en-US" sz="1400" dirty="0">
              <a:latin typeface="Arial" panose="020B0604020202020204" pitchFamily="34" charset="0"/>
              <a:ea typeface="幼圆" panose="02010509060101010101" pitchFamily="49" charset="-122"/>
            </a:endParaRPr>
          </a:p>
        </p:txBody>
      </p:sp>
      <p:sp>
        <p:nvSpPr>
          <p:cNvPr id="26631" name="文本框 7"/>
          <p:cNvSpPr txBox="1"/>
          <p:nvPr/>
        </p:nvSpPr>
        <p:spPr>
          <a:xfrm>
            <a:off x="377190" y="3149600"/>
            <a:ext cx="8227060" cy="1255395"/>
          </a:xfrm>
          <a:prstGeom prst="rect">
            <a:avLst/>
          </a:prstGeom>
          <a:noFill/>
          <a:ln w="9525">
            <a:noFill/>
          </a:ln>
        </p:spPr>
        <p:txBody>
          <a:bodyPr wrap="square" anchor="t" anchorCtr="0">
            <a:spAutoFit/>
          </a:bodyPr>
          <a:lstStyle/>
          <a:p>
            <a:pPr algn="just">
              <a:lnSpc>
                <a:spcPct val="80000"/>
              </a:lnSpc>
              <a:buClrTx/>
              <a:buFontTx/>
            </a:pPr>
            <a:r>
              <a:rPr lang="en-US" altLang="zh-CN" sz="2400" b="1" dirty="0">
                <a:solidFill>
                  <a:srgbClr val="FF0000"/>
                </a:solidFill>
                <a:latin typeface="Arial" panose="020B0604020202020204" pitchFamily="34" charset="0"/>
                <a:ea typeface="幼圆" panose="02010509060101010101" pitchFamily="49" charset="-122"/>
              </a:rPr>
              <a:t>Learn</a:t>
            </a:r>
            <a:r>
              <a:rPr lang="en-US" altLang="zh-CN" sz="2400" b="1" dirty="0">
                <a:solidFill>
                  <a:srgbClr val="EA2A0C"/>
                </a:solidFill>
                <a:latin typeface="Arial" panose="020B0604020202020204" pitchFamily="34" charset="0"/>
                <a:ea typeface="幼圆" panose="02010509060101010101" pitchFamily="49" charset="-122"/>
              </a:rPr>
              <a:t> </a:t>
            </a:r>
            <a:r>
              <a:rPr lang="en-US" altLang="zh-CN" sz="2400" dirty="0">
                <a:latin typeface="Arial" panose="020B0604020202020204" pitchFamily="34" charset="0"/>
                <a:ea typeface="幼圆" panose="02010509060101010101" pitchFamily="49" charset="-122"/>
              </a:rPr>
              <a:t>to express themselves more appropriately when discussing the topic of security and safety</a:t>
            </a:r>
          </a:p>
          <a:p>
            <a:pPr algn="just">
              <a:lnSpc>
                <a:spcPct val="80000"/>
              </a:lnSpc>
              <a:buClrTx/>
              <a:buFontTx/>
            </a:pPr>
            <a:r>
              <a:rPr lang="en-US" altLang="zh-CN" sz="2400" b="1" dirty="0">
                <a:solidFill>
                  <a:srgbClr val="FF0000"/>
                </a:solidFill>
                <a:latin typeface="Arial" panose="020B0604020202020204" pitchFamily="34" charset="0"/>
                <a:ea typeface="幼圆" panose="02010509060101010101" pitchFamily="49" charset="-122"/>
              </a:rPr>
              <a:t>Learn</a:t>
            </a:r>
            <a:r>
              <a:rPr lang="en-US" altLang="zh-CN" sz="2400" dirty="0">
                <a:solidFill>
                  <a:srgbClr val="3F3F3F"/>
                </a:solidFill>
                <a:latin typeface="Arial" panose="020B0604020202020204" pitchFamily="34" charset="0"/>
                <a:ea typeface="幼圆" panose="02010509060101010101" pitchFamily="49" charset="-122"/>
              </a:rPr>
              <a:t> to write cause and effect essay</a:t>
            </a:r>
          </a:p>
          <a:p>
            <a:pPr>
              <a:lnSpc>
                <a:spcPct val="130000"/>
              </a:lnSpc>
              <a:buClrTx/>
              <a:buFontTx/>
            </a:pPr>
            <a:endParaRPr lang="zh-CN" altLang="en-US" sz="1400" dirty="0">
              <a:latin typeface="Arial" panose="020B0604020202020204" pitchFamily="34" charset="0"/>
              <a:ea typeface="幼圆" panose="02010509060101010101" pitchFamily="49" charset="-122"/>
            </a:endParaRPr>
          </a:p>
        </p:txBody>
      </p:sp>
      <p:sp>
        <p:nvSpPr>
          <p:cNvPr id="26632" name="文本框 8"/>
          <p:cNvSpPr txBox="1"/>
          <p:nvPr/>
        </p:nvSpPr>
        <p:spPr>
          <a:xfrm>
            <a:off x="468313" y="5370513"/>
            <a:ext cx="8242300" cy="681355"/>
          </a:xfrm>
          <a:prstGeom prst="rect">
            <a:avLst/>
          </a:prstGeom>
          <a:noFill/>
          <a:ln w="9525">
            <a:noFill/>
          </a:ln>
        </p:spPr>
        <p:txBody>
          <a:bodyPr anchor="t" anchorCtr="0">
            <a:spAutoFit/>
          </a:bodyPr>
          <a:lstStyle/>
          <a:p>
            <a:pPr>
              <a:lnSpc>
                <a:spcPct val="80000"/>
              </a:lnSpc>
              <a:buClrTx/>
              <a:buFontTx/>
            </a:pPr>
            <a:r>
              <a:rPr lang="en-US" altLang="zh-CN" sz="2400" b="1" dirty="0">
                <a:solidFill>
                  <a:srgbClr val="FF0000"/>
                </a:solidFill>
                <a:latin typeface="Arial" panose="020B0604020202020204" pitchFamily="34" charset="0"/>
                <a:ea typeface="幼圆" panose="02010509060101010101" pitchFamily="49" charset="-122"/>
              </a:rPr>
              <a:t>Build up </a:t>
            </a:r>
            <a:r>
              <a:rPr lang="en-US" altLang="zh-CN" sz="2400" dirty="0">
                <a:solidFill>
                  <a:srgbClr val="3F3F3F"/>
                </a:solidFill>
                <a:latin typeface="Arial" panose="020B0604020202020204" pitchFamily="34" charset="0"/>
                <a:ea typeface="幼圆" panose="02010509060101010101" pitchFamily="49" charset="-122"/>
              </a:rPr>
              <a:t>an active vocabulary around the theme of security and know how to use it in context</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vert="horz" wrap="square" lIns="91440" tIns="45720" rIns="91440" bIns="45720" anchor="ctr" anchorCtr="0"/>
          <a:lstStyle/>
          <a:p>
            <a:pPr eaLnBrk="1" hangingPunct="1"/>
            <a:r>
              <a:rPr lang="en-US" altLang="zh-CN" dirty="0"/>
              <a:t>In Reading</a:t>
            </a:r>
            <a:endParaRPr lang="zh-CN" altLang="en-US" b="0" dirty="0"/>
          </a:p>
        </p:txBody>
      </p:sp>
      <p:sp>
        <p:nvSpPr>
          <p:cNvPr id="34818" name="Text Box 29"/>
          <p:cNvSpPr txBox="1"/>
          <p:nvPr/>
        </p:nvSpPr>
        <p:spPr>
          <a:xfrm>
            <a:off x="539750" y="4941888"/>
            <a:ext cx="647700" cy="400050"/>
          </a:xfrm>
          <a:prstGeom prst="rect">
            <a:avLst/>
          </a:prstGeom>
          <a:noFill/>
          <a:ln w="9525">
            <a:noFill/>
          </a:ln>
        </p:spPr>
        <p:txBody>
          <a:bodyPr anchor="t" anchorCtr="0">
            <a:spAutoFit/>
          </a:bodyPr>
          <a:lstStyle/>
          <a:p>
            <a:pPr>
              <a:buClrTx/>
              <a:buFontTx/>
            </a:pPr>
            <a:endParaRPr lang="zh-CN" altLang="en-US" sz="2000" dirty="0">
              <a:latin typeface="Arial" panose="020B0604020202020204" pitchFamily="34" charset="0"/>
              <a:ea typeface="幼圆" panose="02010509060101010101" pitchFamily="49" charset="-122"/>
            </a:endParaRPr>
          </a:p>
        </p:txBody>
      </p:sp>
      <p:sp>
        <p:nvSpPr>
          <p:cNvPr id="34819" name="内容占位符 2"/>
          <p:cNvSpPr>
            <a:spLocks noGrp="1"/>
          </p:cNvSpPr>
          <p:nvPr>
            <p:ph idx="1"/>
          </p:nvPr>
        </p:nvSpPr>
        <p:spPr>
          <a:xfrm>
            <a:off x="426720" y="1138555"/>
            <a:ext cx="8333105" cy="5743575"/>
          </a:xfrm>
        </p:spPr>
        <p:txBody>
          <a:bodyPr vert="horz" wrap="square" lIns="91440" tIns="45720" rIns="91440" bIns="45720" anchor="t" anchorCtr="0"/>
          <a:lstStyle/>
          <a:p>
            <a:pPr eaLnBrk="1" hangingPunct="1"/>
            <a:r>
              <a:rPr lang="en-US" altLang="zh-CN" sz="2800" b="1" dirty="0">
                <a:solidFill>
                  <a:srgbClr val="4C4C4C"/>
                </a:solidFill>
              </a:rPr>
              <a:t>Global</a:t>
            </a:r>
            <a:r>
              <a:rPr lang="zh-CN" altLang="en-US" sz="2800" b="1" dirty="0">
                <a:solidFill>
                  <a:srgbClr val="4C4C4C"/>
                </a:solidFill>
              </a:rPr>
              <a:t> </a:t>
            </a:r>
            <a:r>
              <a:rPr lang="en-US" altLang="zh-CN" sz="2800" b="1" dirty="0">
                <a:solidFill>
                  <a:srgbClr val="4C4C4C"/>
                </a:solidFill>
              </a:rPr>
              <a:t>Reading</a:t>
            </a:r>
            <a:endParaRPr lang="en-US" altLang="zh-CN" sz="2800" dirty="0">
              <a:solidFill>
                <a:srgbClr val="4C4C4C"/>
              </a:solidFill>
            </a:endParaRPr>
          </a:p>
          <a:p>
            <a:pPr eaLnBrk="1" hangingPunct="1"/>
            <a:r>
              <a:rPr lang="en-US" altLang="zh-CN" sz="2800" dirty="0">
                <a:solidFill>
                  <a:srgbClr val="4C4C4C"/>
                </a:solidFill>
              </a:rPr>
              <a:t>learning new vocabulary or structures</a:t>
            </a:r>
          </a:p>
          <a:p>
            <a:pPr eaLnBrk="1" hangingPunct="1"/>
            <a:r>
              <a:rPr lang="en-US" altLang="zh-CN" sz="2800" dirty="0">
                <a:solidFill>
                  <a:srgbClr val="4C4C4C"/>
                </a:solidFill>
              </a:rPr>
              <a:t>looking for useful information</a:t>
            </a:r>
          </a:p>
          <a:p>
            <a:pPr eaLnBrk="1" hangingPunct="1"/>
            <a:r>
              <a:rPr lang="en-US" altLang="zh-CN" sz="2800" dirty="0">
                <a:solidFill>
                  <a:srgbClr val="4C4C4C"/>
                </a:solidFill>
              </a:rPr>
              <a:t>identifying keywords:</a:t>
            </a:r>
            <a:r>
              <a:rPr lang="en-US" altLang="zh-CN" sz="2800" i="1" dirty="0">
                <a:solidFill>
                  <a:srgbClr val="FF0000"/>
                </a:solidFill>
              </a:rPr>
              <a:t> Lock</a:t>
            </a:r>
            <a:endParaRPr lang="en-US" altLang="zh-CN" sz="2800" dirty="0">
              <a:solidFill>
                <a:srgbClr val="4C4C4C"/>
              </a:solidFill>
            </a:endParaRPr>
          </a:p>
          <a:p>
            <a:pPr eaLnBrk="1" hangingPunct="1"/>
            <a:r>
              <a:rPr lang="en-US" altLang="zh-CN" sz="2800" dirty="0">
                <a:solidFill>
                  <a:srgbClr val="4C4C4C"/>
                </a:solidFill>
                <a:sym typeface="+mn-ea"/>
              </a:rPr>
              <a:t>Scan the text to find all the sentences containing the word “lock” or the word with “lock” as its root. </a:t>
            </a:r>
            <a:endParaRPr lang="en-US" altLang="zh-CN" sz="2800" dirty="0">
              <a:solidFill>
                <a:srgbClr val="4C4C4C"/>
              </a:solidFill>
            </a:endParaRPr>
          </a:p>
          <a:p>
            <a:pPr eaLnBrk="1" hangingPunct="1"/>
            <a:endParaRPr lang="en-US" altLang="zh-CN" sz="2800" dirty="0">
              <a:solidFill>
                <a:srgbClr val="4C4C4C"/>
              </a:solidFill>
            </a:endParaRPr>
          </a:p>
        </p:txBody>
      </p:sp>
      <p:sp>
        <p:nvSpPr>
          <p:cNvPr id="34820" name="文本框 1">
            <a:hlinkClick r:id="" action="ppaction://noaction"/>
          </p:cNvPr>
          <p:cNvSpPr txBox="1"/>
          <p:nvPr/>
        </p:nvSpPr>
        <p:spPr>
          <a:xfrm>
            <a:off x="827088" y="1628775"/>
            <a:ext cx="2808287" cy="679450"/>
          </a:xfrm>
          <a:prstGeom prst="rect">
            <a:avLst/>
          </a:prstGeom>
          <a:noFill/>
          <a:ln w="9525">
            <a:noFill/>
          </a:ln>
        </p:spPr>
        <p:txBody>
          <a:bodyPr anchor="t" anchorCtr="0">
            <a:spAutoFit/>
          </a:bodyPr>
          <a:lstStyle/>
          <a:p>
            <a:pPr eaLnBrk="0" hangingPunct="0">
              <a:lnSpc>
                <a:spcPct val="130000"/>
              </a:lnSpc>
              <a:buClrTx/>
              <a:buFontTx/>
            </a:pPr>
            <a:endParaRPr lang="zh-CN" altLang="en-US" sz="1400" dirty="0">
              <a:latin typeface="Arial" panose="020B0604020202020204" pitchFamily="34" charset="0"/>
              <a:ea typeface="微软雅黑" panose="020B0503020204020204" pitchFamily="34" charset="-122"/>
            </a:endParaRPr>
          </a:p>
        </p:txBody>
      </p:sp>
      <p:sp>
        <p:nvSpPr>
          <p:cNvPr id="9" name="文本框 8">
            <a:hlinkClick r:id="rId2" action="ppaction://hlinksldjump"/>
          </p:cNvPr>
          <p:cNvSpPr txBox="1"/>
          <p:nvPr/>
        </p:nvSpPr>
        <p:spPr>
          <a:xfrm>
            <a:off x="7667625" y="5848350"/>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34819" grpI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vert="horz" wrap="square" lIns="91440" tIns="45720" rIns="91440" bIns="45720" anchor="ctr" anchorCtr="0"/>
          <a:lstStyle/>
          <a:p>
            <a:pPr eaLnBrk="1" hangingPunct="1"/>
            <a:r>
              <a:rPr lang="en-US" altLang="zh-CN" dirty="0"/>
              <a:t>In Reading</a:t>
            </a:r>
            <a:endParaRPr lang="zh-CN" altLang="en-US" b="0" dirty="0"/>
          </a:p>
        </p:txBody>
      </p:sp>
      <p:sp>
        <p:nvSpPr>
          <p:cNvPr id="34818" name="Text Box 29"/>
          <p:cNvSpPr txBox="1"/>
          <p:nvPr/>
        </p:nvSpPr>
        <p:spPr>
          <a:xfrm>
            <a:off x="539750" y="4941888"/>
            <a:ext cx="647700" cy="400050"/>
          </a:xfrm>
          <a:prstGeom prst="rect">
            <a:avLst/>
          </a:prstGeom>
          <a:noFill/>
          <a:ln w="9525">
            <a:noFill/>
          </a:ln>
        </p:spPr>
        <p:txBody>
          <a:bodyPr anchor="t" anchorCtr="0">
            <a:spAutoFit/>
          </a:bodyPr>
          <a:lstStyle/>
          <a:p>
            <a:pPr>
              <a:buClrTx/>
              <a:buFontTx/>
            </a:pPr>
            <a:endParaRPr lang="zh-CN" altLang="en-US" sz="2000" dirty="0">
              <a:latin typeface="Arial" panose="020B0604020202020204" pitchFamily="34" charset="0"/>
              <a:ea typeface="幼圆" panose="02010509060101010101" pitchFamily="49" charset="-122"/>
            </a:endParaRPr>
          </a:p>
        </p:txBody>
      </p:sp>
      <p:sp>
        <p:nvSpPr>
          <p:cNvPr id="34819" name="内容占位符 2"/>
          <p:cNvSpPr>
            <a:spLocks noGrp="1"/>
          </p:cNvSpPr>
          <p:nvPr>
            <p:ph idx="1"/>
          </p:nvPr>
        </p:nvSpPr>
        <p:spPr>
          <a:xfrm>
            <a:off x="426720" y="1138555"/>
            <a:ext cx="8333105" cy="5743575"/>
          </a:xfrm>
        </p:spPr>
        <p:txBody>
          <a:bodyPr vert="horz" wrap="square" lIns="91440" tIns="45720" rIns="91440" bIns="45720" anchor="t" anchorCtr="0"/>
          <a:lstStyle/>
          <a:p>
            <a:pPr marL="342900" indent="-342900" algn="l">
              <a:spcBef>
                <a:spcPct val="50000"/>
              </a:spcBef>
              <a:buNone/>
            </a:pPr>
            <a:r>
              <a:rPr lang="en-US" altLang="zh-CN" sz="2400">
                <a:latin typeface="Trebuchet MS" panose="020B0603020202020204" pitchFamily="34" charset="0"/>
                <a:sym typeface="+mn-ea"/>
              </a:rPr>
              <a:t>1) … doors do not stay unlocked (Para. 2)</a:t>
            </a:r>
          </a:p>
          <a:p>
            <a:pPr marL="342900" indent="-342900" algn="l">
              <a:spcBef>
                <a:spcPct val="50000"/>
              </a:spcBef>
              <a:buNone/>
            </a:pPr>
            <a:r>
              <a:rPr lang="en-US" altLang="zh-CN" sz="2400">
                <a:latin typeface="Trebuchet MS" panose="020B0603020202020204" pitchFamily="34" charset="0"/>
                <a:sym typeface="+mn-ea"/>
              </a:rPr>
              <a:t>2)</a:t>
            </a:r>
            <a:r>
              <a:rPr lang="en-US" altLang="zh-CN" sz="2400">
                <a:solidFill>
                  <a:srgbClr val="B37206"/>
                </a:solidFill>
                <a:latin typeface="Trebuchet MS" panose="020B0603020202020204" pitchFamily="34" charset="0"/>
                <a:sym typeface="+mn-ea"/>
              </a:rPr>
              <a:t>… a picture of a child’s bicycle with the now-usual </a:t>
            </a:r>
            <a:endParaRPr lang="en-US" altLang="zh-CN" sz="2400">
              <a:latin typeface="Trebuchet MS" panose="020B0603020202020204" pitchFamily="34" charset="0"/>
            </a:endParaRPr>
          </a:p>
          <a:p>
            <a:pPr marL="342900" indent="-342900" algn="l">
              <a:buNone/>
            </a:pPr>
            <a:r>
              <a:rPr lang="en-US" altLang="zh-CN" sz="2400">
                <a:latin typeface="Trebuchet MS" panose="020B0603020202020204" pitchFamily="34" charset="0"/>
                <a:sym typeface="+mn-ea"/>
              </a:rPr>
              <a:t>    padlock attached to it. (Para. 6)</a:t>
            </a:r>
          </a:p>
          <a:p>
            <a:pPr marL="0" indent="0" algn="l">
              <a:buNone/>
            </a:pPr>
            <a:r>
              <a:rPr lang="en-US" altLang="zh-CN" sz="2400">
                <a:latin typeface="Trebuchet MS" panose="020B0603020202020204" pitchFamily="34" charset="0"/>
                <a:sym typeface="+mn-ea"/>
              </a:rPr>
              <a:t>3) The lock is a new symbol of America. (Para. 6)</a:t>
            </a:r>
          </a:p>
          <a:p>
            <a:pPr marL="0" indent="0" algn="l">
              <a:buNone/>
            </a:pPr>
            <a:r>
              <a:rPr lang="en-US" altLang="zh-CN" sz="2400">
                <a:latin typeface="Trebuchet MS" panose="020B0603020202020204" pitchFamily="34" charset="0"/>
                <a:sym typeface="+mn-ea"/>
              </a:rPr>
              <a:t>4) … the transformation of America from the Land of the Free to the Land of the Lock. (Para. 7)</a:t>
            </a:r>
          </a:p>
          <a:p>
            <a:pPr marL="0" indent="0" algn="l">
              <a:buNone/>
            </a:pPr>
            <a:r>
              <a:rPr lang="en-US" altLang="zh-CN" sz="2400">
                <a:latin typeface="Trebuchet MS" panose="020B0603020202020204" pitchFamily="34" charset="0"/>
                <a:sym typeface="+mn-ea"/>
              </a:rPr>
              <a:t>5) … we devise ways to lock the fear out. (Para. 16)</a:t>
            </a:r>
            <a:endParaRPr lang="en-US" altLang="zh-CN" sz="2400">
              <a:latin typeface="Trebuchet MS" panose="020B0603020202020204" pitchFamily="34" charset="0"/>
            </a:endParaRPr>
          </a:p>
          <a:p>
            <a:pPr marL="0" indent="0" algn="l">
              <a:buNone/>
            </a:pPr>
            <a:r>
              <a:rPr lang="en-US" altLang="zh-CN" sz="2400">
                <a:latin typeface="Trebuchet MS" panose="020B0603020202020204" pitchFamily="34" charset="0"/>
                <a:sym typeface="+mn-ea"/>
              </a:rPr>
              <a:t>6) We may have locked the evils out, but in so doing we have locked ourselves in. (Para. 18)</a:t>
            </a:r>
            <a:endParaRPr lang="en-US" altLang="zh-CN" sz="2400">
              <a:latin typeface="Trebuchet MS" panose="020B0603020202020204" pitchFamily="34" charset="0"/>
            </a:endParaRPr>
          </a:p>
          <a:p>
            <a:pPr marL="342900" indent="-342900" algn="l">
              <a:buNone/>
            </a:pPr>
            <a:endParaRPr lang="en-US" altLang="zh-CN" sz="2400" dirty="0">
              <a:solidFill>
                <a:srgbClr val="4C4C4C"/>
              </a:solidFill>
            </a:endParaRPr>
          </a:p>
          <a:p>
            <a:pPr eaLnBrk="1" hangingPunct="1"/>
            <a:endParaRPr lang="en-US" altLang="zh-CN" sz="2400" dirty="0">
              <a:solidFill>
                <a:srgbClr val="4C4C4C"/>
              </a:solidFill>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矩形 321557"/>
          <p:cNvSpPr/>
          <p:nvPr/>
        </p:nvSpPr>
        <p:spPr>
          <a:xfrm>
            <a:off x="2743200" y="1123950"/>
            <a:ext cx="3852863" cy="576263"/>
          </a:xfrm>
          <a:prstGeom prst="rect">
            <a:avLst/>
          </a:prstGeom>
          <a:noFill/>
          <a:ln w="9525">
            <a:noFill/>
          </a:ln>
        </p:spPr>
        <p:txBody>
          <a:bodyPr wrap="none" anchor="ctr" anchorCtr="0"/>
          <a:lstStyle/>
          <a:p>
            <a:pPr>
              <a:buClrTx/>
              <a:buFont typeface="Arial" panose="020B0604020202020204" pitchFamily="34" charset="0"/>
            </a:pPr>
            <a:r>
              <a:rPr lang="en-US" altLang="zh-CN" sz="2400" b="1" dirty="0">
                <a:solidFill>
                  <a:srgbClr val="000000"/>
                </a:solidFill>
                <a:latin typeface="Trebuchet MS" panose="020B0603020202020204" pitchFamily="34" charset="0"/>
                <a:ea typeface="宋体" panose="02010600030101010101" pitchFamily="2" charset="-122"/>
              </a:rPr>
              <a:t> Part Division of the Text </a:t>
            </a:r>
          </a:p>
        </p:txBody>
      </p:sp>
      <p:sp>
        <p:nvSpPr>
          <p:cNvPr id="35842" name="矩形 321558"/>
          <p:cNvSpPr/>
          <p:nvPr/>
        </p:nvSpPr>
        <p:spPr>
          <a:xfrm>
            <a:off x="530225" y="1844675"/>
            <a:ext cx="8280400" cy="3816350"/>
          </a:xfrm>
          <a:prstGeom prst="rect">
            <a:avLst/>
          </a:prstGeom>
          <a:noFill/>
          <a:ln w="9525" cap="flat" cmpd="sng">
            <a:solidFill>
              <a:schemeClr val="tx1"/>
            </a:solidFill>
            <a:prstDash val="solid"/>
            <a:miter/>
            <a:headEnd type="none" w="med" len="med"/>
            <a:tailEnd type="none" w="med" len="med"/>
          </a:ln>
        </p:spPr>
        <p:txBody>
          <a:bodyPr anchor="t" anchorCtr="0"/>
          <a:lstStyle/>
          <a:p>
            <a:pPr algn="r">
              <a:buClrTx/>
              <a:buFont typeface="Arial" panose="020B0604020202020204" pitchFamily="34" charset="0"/>
            </a:pPr>
            <a:endParaRPr lang="zh-CN" altLang="en-US" sz="2400" dirty="0">
              <a:solidFill>
                <a:srgbClr val="000000"/>
              </a:solidFill>
              <a:latin typeface="Trebuchet MS" panose="020B0603020202020204" pitchFamily="34" charset="0"/>
              <a:ea typeface="宋体" panose="02010600030101010101" pitchFamily="2" charset="-122"/>
            </a:endParaRPr>
          </a:p>
        </p:txBody>
      </p:sp>
      <p:sp>
        <p:nvSpPr>
          <p:cNvPr id="35843" name="直接连接符 321559"/>
          <p:cNvSpPr/>
          <p:nvPr/>
        </p:nvSpPr>
        <p:spPr>
          <a:xfrm>
            <a:off x="539750" y="2420938"/>
            <a:ext cx="8280400" cy="0"/>
          </a:xfrm>
          <a:prstGeom prst="line">
            <a:avLst/>
          </a:prstGeom>
          <a:ln w="9525" cap="flat" cmpd="sng">
            <a:solidFill>
              <a:schemeClr val="tx1"/>
            </a:solidFill>
            <a:prstDash val="solid"/>
            <a:round/>
            <a:headEnd type="none" w="med" len="med"/>
            <a:tailEnd type="none" w="med" len="med"/>
          </a:ln>
        </p:spPr>
      </p:sp>
      <p:sp>
        <p:nvSpPr>
          <p:cNvPr id="35844" name="矩形 321560"/>
          <p:cNvSpPr/>
          <p:nvPr/>
        </p:nvSpPr>
        <p:spPr>
          <a:xfrm>
            <a:off x="611188" y="1844675"/>
            <a:ext cx="936625" cy="576263"/>
          </a:xfrm>
          <a:prstGeom prst="rect">
            <a:avLst/>
          </a:prstGeom>
          <a:noFill/>
          <a:ln w="9525">
            <a:noFill/>
          </a:ln>
        </p:spPr>
        <p:txBody>
          <a:bodyPr wrap="none" anchor="ctr" anchorCtr="0"/>
          <a:lstStyle/>
          <a:p>
            <a:pPr>
              <a:buClrTx/>
              <a:buFont typeface="Arial" panose="020B0604020202020204" pitchFamily="34" charset="0"/>
            </a:pPr>
            <a:r>
              <a:rPr lang="zh-CN" altLang="zh-CN" sz="2400" b="1" dirty="0">
                <a:solidFill>
                  <a:srgbClr val="000000"/>
                </a:solidFill>
                <a:latin typeface="Trebuchet MS" panose="020B0603020202020204" pitchFamily="34" charset="0"/>
                <a:ea typeface="宋体" panose="02010600030101010101" pitchFamily="2" charset="-122"/>
              </a:rPr>
              <a:t>Parts</a:t>
            </a:r>
            <a:endParaRPr lang="en-US" altLang="zh-CN" sz="2400" b="1" dirty="0">
              <a:solidFill>
                <a:srgbClr val="000000"/>
              </a:solidFill>
              <a:latin typeface="Trebuchet MS" panose="020B0603020202020204" pitchFamily="34" charset="0"/>
              <a:ea typeface="宋体" panose="02010600030101010101" pitchFamily="2" charset="-122"/>
            </a:endParaRPr>
          </a:p>
        </p:txBody>
      </p:sp>
      <p:sp>
        <p:nvSpPr>
          <p:cNvPr id="35845" name="矩形 321561"/>
          <p:cNvSpPr/>
          <p:nvPr/>
        </p:nvSpPr>
        <p:spPr>
          <a:xfrm>
            <a:off x="2195513" y="1844675"/>
            <a:ext cx="936625" cy="576263"/>
          </a:xfrm>
          <a:prstGeom prst="rect">
            <a:avLst/>
          </a:prstGeom>
          <a:noFill/>
          <a:ln w="9525">
            <a:noFill/>
          </a:ln>
        </p:spPr>
        <p:txBody>
          <a:bodyPr wrap="none" anchor="ctr" anchorCtr="0"/>
          <a:lstStyle/>
          <a:p>
            <a:pPr>
              <a:buClrTx/>
              <a:buFont typeface="Arial" panose="020B0604020202020204" pitchFamily="34" charset="0"/>
            </a:pPr>
            <a:r>
              <a:rPr lang="en-US" altLang="zh-CN" sz="2400" b="1" dirty="0">
                <a:solidFill>
                  <a:srgbClr val="000000"/>
                </a:solidFill>
                <a:latin typeface="Trebuchet MS" panose="020B0603020202020204" pitchFamily="34" charset="0"/>
                <a:ea typeface="宋体" panose="02010600030101010101" pitchFamily="2" charset="-122"/>
              </a:rPr>
              <a:t>Para(s)</a:t>
            </a:r>
          </a:p>
        </p:txBody>
      </p:sp>
      <p:sp>
        <p:nvSpPr>
          <p:cNvPr id="35846" name="矩形 321562"/>
          <p:cNvSpPr/>
          <p:nvPr/>
        </p:nvSpPr>
        <p:spPr>
          <a:xfrm>
            <a:off x="5292725" y="1844675"/>
            <a:ext cx="1943100" cy="576263"/>
          </a:xfrm>
          <a:prstGeom prst="rect">
            <a:avLst/>
          </a:prstGeom>
          <a:noFill/>
          <a:ln w="9525">
            <a:noFill/>
          </a:ln>
        </p:spPr>
        <p:txBody>
          <a:bodyPr wrap="none" anchor="ctr" anchorCtr="0"/>
          <a:lstStyle/>
          <a:p>
            <a:pPr>
              <a:spcBef>
                <a:spcPct val="20000"/>
              </a:spcBef>
              <a:buClrTx/>
              <a:buFont typeface="Arial" panose="020B0604020202020204" pitchFamily="34" charset="0"/>
            </a:pPr>
            <a:r>
              <a:rPr lang="en-US" altLang="zh-CN" sz="2400" b="1" dirty="0">
                <a:solidFill>
                  <a:srgbClr val="000000"/>
                </a:solidFill>
                <a:latin typeface="Trebuchet MS" panose="020B0603020202020204" pitchFamily="34" charset="0"/>
                <a:ea typeface="宋体" panose="02010600030101010101" pitchFamily="2" charset="-122"/>
              </a:rPr>
              <a:t>Main Ideas</a:t>
            </a:r>
          </a:p>
        </p:txBody>
      </p:sp>
      <p:sp>
        <p:nvSpPr>
          <p:cNvPr id="35847" name="直接连接符 321563"/>
          <p:cNvSpPr/>
          <p:nvPr/>
        </p:nvSpPr>
        <p:spPr>
          <a:xfrm>
            <a:off x="1835150" y="1844675"/>
            <a:ext cx="0" cy="3816350"/>
          </a:xfrm>
          <a:prstGeom prst="line">
            <a:avLst/>
          </a:prstGeom>
          <a:ln w="9525" cap="flat" cmpd="sng">
            <a:solidFill>
              <a:schemeClr val="tx1"/>
            </a:solidFill>
            <a:prstDash val="solid"/>
            <a:round/>
            <a:headEnd type="none" w="med" len="med"/>
            <a:tailEnd type="none" w="med" len="med"/>
          </a:ln>
        </p:spPr>
      </p:sp>
      <p:sp>
        <p:nvSpPr>
          <p:cNvPr id="35848" name="直接连接符 321564"/>
          <p:cNvSpPr/>
          <p:nvPr/>
        </p:nvSpPr>
        <p:spPr>
          <a:xfrm>
            <a:off x="3492500" y="1844675"/>
            <a:ext cx="0" cy="3816350"/>
          </a:xfrm>
          <a:prstGeom prst="line">
            <a:avLst/>
          </a:prstGeom>
          <a:ln w="9525" cap="flat" cmpd="sng">
            <a:solidFill>
              <a:schemeClr val="tx1"/>
            </a:solidFill>
            <a:prstDash val="solid"/>
            <a:round/>
            <a:headEnd type="none" w="med" len="med"/>
            <a:tailEnd type="none" w="med" len="med"/>
          </a:ln>
        </p:spPr>
      </p:sp>
      <p:sp>
        <p:nvSpPr>
          <p:cNvPr id="35849" name="矩形 321565"/>
          <p:cNvSpPr/>
          <p:nvPr/>
        </p:nvSpPr>
        <p:spPr>
          <a:xfrm>
            <a:off x="611188" y="2590800"/>
            <a:ext cx="936625" cy="576263"/>
          </a:xfrm>
          <a:prstGeom prst="rect">
            <a:avLst/>
          </a:prstGeom>
          <a:noFill/>
          <a:ln w="9525">
            <a:noFill/>
          </a:ln>
        </p:spPr>
        <p:txBody>
          <a:bodyPr wrap="none" anchor="ctr" anchorCtr="0"/>
          <a:lstStyle/>
          <a:p>
            <a:pPr algn="ctr">
              <a:buClrTx/>
              <a:buFont typeface="Arial" panose="020B0604020202020204" pitchFamily="34" charset="0"/>
            </a:pPr>
            <a:r>
              <a:rPr lang="en-US" altLang="zh-CN" sz="2400" dirty="0">
                <a:solidFill>
                  <a:srgbClr val="000000"/>
                </a:solidFill>
                <a:latin typeface="Trebuchet MS" panose="020B0603020202020204" pitchFamily="34" charset="0"/>
                <a:ea typeface="宋体" panose="02010600030101010101" pitchFamily="2" charset="-122"/>
              </a:rPr>
              <a:t>1</a:t>
            </a:r>
          </a:p>
        </p:txBody>
      </p:sp>
      <p:sp>
        <p:nvSpPr>
          <p:cNvPr id="35850" name="矩形 321566"/>
          <p:cNvSpPr/>
          <p:nvPr/>
        </p:nvSpPr>
        <p:spPr>
          <a:xfrm>
            <a:off x="2195513" y="2590800"/>
            <a:ext cx="936625" cy="576263"/>
          </a:xfrm>
          <a:prstGeom prst="rect">
            <a:avLst/>
          </a:prstGeom>
          <a:noFill/>
          <a:ln w="9525">
            <a:noFill/>
          </a:ln>
        </p:spPr>
        <p:txBody>
          <a:bodyPr wrap="none" anchor="ctr" anchorCtr="0"/>
          <a:lstStyle/>
          <a:p>
            <a:pPr>
              <a:buClrTx/>
              <a:buFont typeface="Arial" panose="020B0604020202020204" pitchFamily="34" charset="0"/>
            </a:pPr>
            <a:r>
              <a:rPr lang="en-US" altLang="zh-CN" sz="2400" dirty="0">
                <a:solidFill>
                  <a:srgbClr val="000000"/>
                </a:solidFill>
                <a:latin typeface="Arial" panose="020B0604020202020204" pitchFamily="34" charset="0"/>
                <a:ea typeface="宋体" panose="02010600030101010101" pitchFamily="2" charset="-122"/>
              </a:rPr>
              <a:t>1~3 </a:t>
            </a:r>
          </a:p>
        </p:txBody>
      </p:sp>
      <p:sp>
        <p:nvSpPr>
          <p:cNvPr id="35851" name="矩形 321568"/>
          <p:cNvSpPr/>
          <p:nvPr/>
        </p:nvSpPr>
        <p:spPr>
          <a:xfrm>
            <a:off x="611188" y="3716338"/>
            <a:ext cx="936625" cy="576262"/>
          </a:xfrm>
          <a:prstGeom prst="rect">
            <a:avLst/>
          </a:prstGeom>
          <a:noFill/>
          <a:ln w="9525">
            <a:noFill/>
          </a:ln>
        </p:spPr>
        <p:txBody>
          <a:bodyPr wrap="none" anchor="ctr" anchorCtr="0"/>
          <a:lstStyle/>
          <a:p>
            <a:pPr algn="ctr">
              <a:buClrTx/>
              <a:buFont typeface="Arial" panose="020B0604020202020204" pitchFamily="34" charset="0"/>
            </a:pPr>
            <a:r>
              <a:rPr lang="en-US" altLang="zh-CN" sz="2400" dirty="0">
                <a:solidFill>
                  <a:srgbClr val="000000"/>
                </a:solidFill>
                <a:latin typeface="Trebuchet MS" panose="020B0603020202020204" pitchFamily="34" charset="0"/>
                <a:ea typeface="宋体" panose="02010600030101010101" pitchFamily="2" charset="-122"/>
              </a:rPr>
              <a:t>2</a:t>
            </a:r>
          </a:p>
        </p:txBody>
      </p:sp>
      <p:sp>
        <p:nvSpPr>
          <p:cNvPr id="35852" name="矩形 321570"/>
          <p:cNvSpPr/>
          <p:nvPr/>
        </p:nvSpPr>
        <p:spPr>
          <a:xfrm>
            <a:off x="2195513" y="3716338"/>
            <a:ext cx="936625" cy="576262"/>
          </a:xfrm>
          <a:prstGeom prst="rect">
            <a:avLst/>
          </a:prstGeom>
          <a:noFill/>
          <a:ln w="9525">
            <a:noFill/>
          </a:ln>
        </p:spPr>
        <p:txBody>
          <a:bodyPr wrap="none" anchor="ctr" anchorCtr="0"/>
          <a:lstStyle/>
          <a:p>
            <a:pPr>
              <a:buClrTx/>
              <a:buFont typeface="Arial" panose="020B0604020202020204" pitchFamily="34" charset="0"/>
            </a:pPr>
            <a:r>
              <a:rPr lang="en-US" altLang="zh-CN" sz="2400" dirty="0">
                <a:solidFill>
                  <a:srgbClr val="000000"/>
                </a:solidFill>
                <a:latin typeface="Arial" panose="020B0604020202020204" pitchFamily="34" charset="0"/>
                <a:ea typeface="宋体" panose="02010600030101010101" pitchFamily="2" charset="-122"/>
              </a:rPr>
              <a:t>4~15 </a:t>
            </a:r>
          </a:p>
        </p:txBody>
      </p:sp>
      <p:pic>
        <p:nvPicPr>
          <p:cNvPr id="35853" name="图片 321573" descr="Help"/>
          <p:cNvPicPr>
            <a:picLocks noChangeAspect="1"/>
          </p:cNvPicPr>
          <p:nvPr/>
        </p:nvPicPr>
        <p:blipFill>
          <a:blip r:embed="rId3"/>
          <a:stretch>
            <a:fillRect/>
          </a:stretch>
        </p:blipFill>
        <p:spPr>
          <a:xfrm>
            <a:off x="3635375" y="2565400"/>
            <a:ext cx="212725" cy="212725"/>
          </a:xfrm>
          <a:prstGeom prst="rect">
            <a:avLst/>
          </a:prstGeom>
          <a:noFill/>
          <a:ln w="9525">
            <a:noFill/>
          </a:ln>
        </p:spPr>
      </p:pic>
      <p:sp>
        <p:nvSpPr>
          <p:cNvPr id="321576" name="文本框 321575"/>
          <p:cNvSpPr txBox="1">
            <a:spLocks noChangeArrowheads="1"/>
          </p:cNvSpPr>
          <p:nvPr/>
        </p:nvSpPr>
        <p:spPr bwMode="auto">
          <a:xfrm>
            <a:off x="3995738" y="2420938"/>
            <a:ext cx="4897438" cy="1200150"/>
          </a:xfrm>
          <a:prstGeom prst="rect">
            <a:avLst/>
          </a:prstGeom>
          <a:noFill/>
          <a:ln>
            <a:noFill/>
          </a:ln>
        </p:spPr>
        <p:txBody>
          <a:bodyPr>
            <a:spAutoFit/>
          </a:bodyPr>
          <a:lstStyle>
            <a:lvl1pPr algn="just">
              <a:lnSpc>
                <a:spcPct val="110000"/>
              </a:lnSpc>
              <a:spcBef>
                <a:spcPts val="1800"/>
              </a:spcBef>
              <a:buClr>
                <a:schemeClr val="accent1"/>
              </a:buClr>
              <a:buSzPct val="70000"/>
              <a:buFont typeface="Webdings" panose="05030102010509060703" pitchFamily="18" charset="2"/>
              <a:buChar char=""/>
              <a:defRPr kumimoji="1" sz="2000">
                <a:solidFill>
                  <a:srgbClr val="B37206"/>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FAC266"/>
              </a:buClr>
              <a:buFont typeface="幼圆" panose="02010509060101010101" pitchFamily="49" charset="-122"/>
              <a:buChar char=" "/>
              <a:defRPr kumimoji="1" sz="1600">
                <a:solidFill>
                  <a:srgbClr val="6F6F6F"/>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Arial" panose="020B060402020202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accent2">
                    <a:lumMod val="75000"/>
                  </a:schemeClr>
                </a:solidFill>
                <a:effectLst/>
                <a:uLnTx/>
                <a:uFillTx/>
                <a:latin typeface="Trebuchet MS" panose="020B0603020202020204" pitchFamily="34" charset="0"/>
                <a:ea typeface="宋体" panose="02010600030101010101" pitchFamily="2" charset="-122"/>
                <a:cs typeface="+mn-cs"/>
              </a:rPr>
              <a:t>In America, the era of leaving the front door on the latch has drawn to a close.</a:t>
            </a:r>
            <a:r>
              <a:rPr kumimoji="0" lang="en-US" altLang="zh-CN" sz="2400" b="1" i="0" u="none" strike="noStrike" kern="1200" cap="none" spc="0" normalizeH="0" baseline="0" noProof="0" dirty="0">
                <a:ln>
                  <a:noFill/>
                </a:ln>
                <a:solidFill>
                  <a:schemeClr val="accent2">
                    <a:lumMod val="75000"/>
                  </a:schemeClr>
                </a:solidFill>
                <a:effectLst/>
                <a:uLnTx/>
                <a:uFillTx/>
                <a:latin typeface="Trebuchet MS" panose="020B0603020202020204" pitchFamily="34" charset="0"/>
                <a:ea typeface="宋体" panose="02010600030101010101" pitchFamily="2" charset="-122"/>
                <a:cs typeface="+mn-cs"/>
              </a:rPr>
              <a:t> </a:t>
            </a:r>
          </a:p>
        </p:txBody>
      </p:sp>
      <p:sp>
        <p:nvSpPr>
          <p:cNvPr id="35855" name="直接连接符 321576"/>
          <p:cNvSpPr/>
          <p:nvPr/>
        </p:nvSpPr>
        <p:spPr>
          <a:xfrm>
            <a:off x="539750" y="3646488"/>
            <a:ext cx="8280400" cy="0"/>
          </a:xfrm>
          <a:prstGeom prst="line">
            <a:avLst/>
          </a:prstGeom>
          <a:ln w="9525" cap="flat" cmpd="sng">
            <a:solidFill>
              <a:schemeClr val="tx1"/>
            </a:solidFill>
            <a:prstDash val="solid"/>
            <a:round/>
            <a:headEnd type="none" w="med" len="med"/>
            <a:tailEnd type="none" w="med" len="med"/>
          </a:ln>
        </p:spPr>
      </p:sp>
      <p:pic>
        <p:nvPicPr>
          <p:cNvPr id="35856" name="图片 321577" descr="Help"/>
          <p:cNvPicPr>
            <a:picLocks noChangeAspect="1"/>
          </p:cNvPicPr>
          <p:nvPr/>
        </p:nvPicPr>
        <p:blipFill>
          <a:blip r:embed="rId3"/>
          <a:stretch>
            <a:fillRect/>
          </a:stretch>
        </p:blipFill>
        <p:spPr>
          <a:xfrm>
            <a:off x="3635375" y="3862388"/>
            <a:ext cx="212725" cy="212725"/>
          </a:xfrm>
          <a:prstGeom prst="rect">
            <a:avLst/>
          </a:prstGeom>
          <a:noFill/>
          <a:ln w="9525">
            <a:noFill/>
          </a:ln>
        </p:spPr>
      </p:pic>
      <p:sp>
        <p:nvSpPr>
          <p:cNvPr id="321579" name="文本框 321578"/>
          <p:cNvSpPr txBox="1">
            <a:spLocks noChangeArrowheads="1"/>
          </p:cNvSpPr>
          <p:nvPr/>
        </p:nvSpPr>
        <p:spPr bwMode="auto">
          <a:xfrm>
            <a:off x="3995738" y="3716338"/>
            <a:ext cx="4752975" cy="1938338"/>
          </a:xfrm>
          <a:prstGeom prst="rect">
            <a:avLst/>
          </a:prstGeom>
          <a:noFill/>
          <a:ln>
            <a:noFill/>
          </a:ln>
        </p:spPr>
        <p:txBody>
          <a:bodyPr>
            <a:spAutoFit/>
          </a:bodyPr>
          <a:lstStyle>
            <a:lvl1pPr algn="just">
              <a:lnSpc>
                <a:spcPct val="110000"/>
              </a:lnSpc>
              <a:spcBef>
                <a:spcPts val="1800"/>
              </a:spcBef>
              <a:buClr>
                <a:schemeClr val="accent1"/>
              </a:buClr>
              <a:buSzPct val="70000"/>
              <a:buFont typeface="Webdings" panose="05030102010509060703" pitchFamily="18" charset="2"/>
              <a:buChar char=""/>
              <a:defRPr kumimoji="1" sz="2000">
                <a:solidFill>
                  <a:srgbClr val="B37206"/>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FAC266"/>
              </a:buClr>
              <a:buFont typeface="幼圆" panose="02010509060101010101" pitchFamily="49" charset="-122"/>
              <a:buChar char=" "/>
              <a:defRPr kumimoji="1" sz="1600">
                <a:solidFill>
                  <a:srgbClr val="6F6F6F"/>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Arial" panose="020B060402020202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accent2">
                    <a:lumMod val="75000"/>
                  </a:schemeClr>
                </a:solidFill>
                <a:effectLst/>
                <a:uLnTx/>
                <a:uFillTx/>
                <a:latin typeface="Trebuchet MS" panose="020B0603020202020204" pitchFamily="34" charset="0"/>
                <a:ea typeface="宋体" panose="02010600030101010101" pitchFamily="2" charset="-122"/>
                <a:cs typeface="+mn-cs"/>
              </a:rPr>
              <a:t>A new atmosphere of fear and distrust creeps into every aspect of daily life. As a result, security devices, in varied forms, are put to use.</a:t>
            </a:r>
          </a:p>
        </p:txBody>
      </p:sp>
      <p:sp>
        <p:nvSpPr>
          <p:cNvPr id="35858" name="标题 2"/>
          <p:cNvSpPr>
            <a:spLocks noGrp="1"/>
          </p:cNvSpPr>
          <p:nvPr>
            <p:ph type="title"/>
          </p:nvPr>
        </p:nvSpPr>
        <p:spPr/>
        <p:txBody>
          <a:bodyPr vert="horz" wrap="square" lIns="91440" tIns="45720" rIns="91440" bIns="45720" anchor="ctr" anchorCtr="0"/>
          <a:lstStyle/>
          <a:p>
            <a:r>
              <a:rPr lang="en-US" altLang="zh-CN" dirty="0"/>
              <a:t>In Reading – Global Reading</a:t>
            </a:r>
            <a:endParaRPr lang="zh-CN" altLang="en-US" dirty="0"/>
          </a:p>
        </p:txBody>
      </p:sp>
    </p:spTree>
  </p:cSld>
  <p:clrMapOvr>
    <a:masterClrMapping/>
  </p:clrMapOvr>
  <p:transition advClick="0"/>
  <p:timing>
    <p:tnLst>
      <p:par>
        <p:cTn id="1" dur="indefinite" restart="never" nodeType="tmRoot">
          <p:childTnLst>
            <p:seq concurrent="1" nextAc="seek">
              <p:cTn id="2" restart="whenNotActive" fill="hold" evtFilter="cancelBubble" nodeType="interactiveSeq">
                <p:stCondLst>
                  <p:cond evt="onClick" delay="0">
                    <p:tgtEl>
                      <p:spTgt spid="35853"/>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1576"/>
                                        </p:tgtEl>
                                        <p:attrNameLst>
                                          <p:attrName>style.visibility</p:attrName>
                                        </p:attrNameLst>
                                      </p:cBhvr>
                                      <p:to>
                                        <p:strVal val="visible"/>
                                      </p:to>
                                    </p:set>
                                    <p:animEffect transition="in" filter="fade">
                                      <p:cBhvr>
                                        <p:cTn id="7" dur="500"/>
                                        <p:tgtEl>
                                          <p:spTgt spid="321576"/>
                                        </p:tgtEl>
                                      </p:cBhvr>
                                    </p:animEffect>
                                  </p:childTnLst>
                                </p:cTn>
                              </p:par>
                            </p:childTnLst>
                          </p:cTn>
                        </p:par>
                      </p:childTnLst>
                    </p:cTn>
                  </p:par>
                </p:childTnLst>
              </p:cTn>
              <p:nextCondLst>
                <p:cond evt="onClick" delay="0">
                  <p:tgtEl>
                    <p:spTgt spid="35853"/>
                  </p:tgtEl>
                </p:cond>
              </p:nextCondLst>
            </p:seq>
            <p:seq concurrent="1" nextAc="seek">
              <p:cTn id="8" restart="whenNotActive" fill="hold" evtFilter="cancelBubble" nodeType="interactiveSeq">
                <p:stCondLst>
                  <p:cond evt="onClick" delay="0">
                    <p:tgtEl>
                      <p:spTgt spid="35856"/>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21579"/>
                                        </p:tgtEl>
                                        <p:attrNameLst>
                                          <p:attrName>style.visibility</p:attrName>
                                        </p:attrNameLst>
                                      </p:cBhvr>
                                      <p:to>
                                        <p:strVal val="visible"/>
                                      </p:to>
                                    </p:set>
                                    <p:animEffect transition="in" filter="fade">
                                      <p:cBhvr>
                                        <p:cTn id="13" dur="500"/>
                                        <p:tgtEl>
                                          <p:spTgt spid="321579"/>
                                        </p:tgtEl>
                                      </p:cBhvr>
                                    </p:animEffect>
                                  </p:childTnLst>
                                </p:cTn>
                              </p:par>
                            </p:childTnLst>
                          </p:cTn>
                        </p:par>
                      </p:childTnLst>
                    </p:cTn>
                  </p:par>
                </p:childTnLst>
              </p:cTn>
              <p:nextCondLst>
                <p:cond evt="onClick" delay="0">
                  <p:tgtEl>
                    <p:spTgt spid="35856"/>
                  </p:tgtEl>
                </p:cond>
              </p:nextCondLst>
            </p:seq>
          </p:childTnLst>
        </p:cTn>
      </p:par>
    </p:tnLst>
    <p:bldLst>
      <p:bldP spid="321576" grpId="0"/>
      <p:bldP spid="32157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矩形 1071129"/>
          <p:cNvSpPr/>
          <p:nvPr/>
        </p:nvSpPr>
        <p:spPr>
          <a:xfrm>
            <a:off x="530225" y="1844675"/>
            <a:ext cx="8280400" cy="2376488"/>
          </a:xfrm>
          <a:prstGeom prst="rect">
            <a:avLst/>
          </a:prstGeom>
          <a:noFill/>
          <a:ln w="9525" cap="flat" cmpd="sng">
            <a:solidFill>
              <a:schemeClr val="tx1"/>
            </a:solidFill>
            <a:prstDash val="solid"/>
            <a:miter/>
            <a:headEnd type="none" w="med" len="med"/>
            <a:tailEnd type="none" w="med" len="med"/>
          </a:ln>
        </p:spPr>
        <p:txBody>
          <a:bodyPr anchor="t" anchorCtr="0"/>
          <a:lstStyle/>
          <a:p>
            <a:pPr algn="r">
              <a:buClrTx/>
              <a:buFont typeface="Arial" panose="020B0604020202020204" pitchFamily="34" charset="0"/>
            </a:pPr>
            <a:endParaRPr lang="zh-CN" altLang="en-US" sz="2400" dirty="0">
              <a:solidFill>
                <a:srgbClr val="000000"/>
              </a:solidFill>
              <a:latin typeface="Trebuchet MS" panose="020B0603020202020204" pitchFamily="34" charset="0"/>
              <a:ea typeface="宋体" panose="02010600030101010101" pitchFamily="2" charset="-122"/>
            </a:endParaRPr>
          </a:p>
        </p:txBody>
      </p:sp>
      <p:sp>
        <p:nvSpPr>
          <p:cNvPr id="37890" name="直接连接符 1071130"/>
          <p:cNvSpPr/>
          <p:nvPr/>
        </p:nvSpPr>
        <p:spPr>
          <a:xfrm>
            <a:off x="539750" y="2420938"/>
            <a:ext cx="8280400" cy="0"/>
          </a:xfrm>
          <a:prstGeom prst="line">
            <a:avLst/>
          </a:prstGeom>
          <a:ln w="9525" cap="flat" cmpd="sng">
            <a:solidFill>
              <a:schemeClr val="tx1"/>
            </a:solidFill>
            <a:prstDash val="solid"/>
            <a:round/>
            <a:headEnd type="none" w="med" len="med"/>
            <a:tailEnd type="none" w="med" len="med"/>
          </a:ln>
        </p:spPr>
      </p:sp>
      <p:sp>
        <p:nvSpPr>
          <p:cNvPr id="37891" name="矩形 1071131"/>
          <p:cNvSpPr/>
          <p:nvPr/>
        </p:nvSpPr>
        <p:spPr>
          <a:xfrm>
            <a:off x="611188" y="1844675"/>
            <a:ext cx="936625" cy="576263"/>
          </a:xfrm>
          <a:prstGeom prst="rect">
            <a:avLst/>
          </a:prstGeom>
          <a:noFill/>
          <a:ln w="9525">
            <a:noFill/>
          </a:ln>
        </p:spPr>
        <p:txBody>
          <a:bodyPr wrap="none" anchor="ctr" anchorCtr="0"/>
          <a:lstStyle/>
          <a:p>
            <a:pPr>
              <a:buClrTx/>
              <a:buFont typeface="Arial" panose="020B0604020202020204" pitchFamily="34" charset="0"/>
            </a:pPr>
            <a:r>
              <a:rPr lang="zh-CN" altLang="zh-CN" sz="2400" b="1" dirty="0">
                <a:solidFill>
                  <a:srgbClr val="000000"/>
                </a:solidFill>
                <a:latin typeface="Trebuchet MS" panose="020B0603020202020204" pitchFamily="34" charset="0"/>
                <a:ea typeface="宋体" panose="02010600030101010101" pitchFamily="2" charset="-122"/>
              </a:rPr>
              <a:t>Parts</a:t>
            </a:r>
            <a:endParaRPr lang="en-US" altLang="zh-CN" sz="2400" b="1" dirty="0">
              <a:solidFill>
                <a:srgbClr val="000000"/>
              </a:solidFill>
              <a:latin typeface="Trebuchet MS" panose="020B0603020202020204" pitchFamily="34" charset="0"/>
              <a:ea typeface="宋体" panose="02010600030101010101" pitchFamily="2" charset="-122"/>
            </a:endParaRPr>
          </a:p>
        </p:txBody>
      </p:sp>
      <p:sp>
        <p:nvSpPr>
          <p:cNvPr id="37892" name="矩形 1071132"/>
          <p:cNvSpPr/>
          <p:nvPr/>
        </p:nvSpPr>
        <p:spPr>
          <a:xfrm>
            <a:off x="2195513" y="1844675"/>
            <a:ext cx="936625" cy="576263"/>
          </a:xfrm>
          <a:prstGeom prst="rect">
            <a:avLst/>
          </a:prstGeom>
          <a:noFill/>
          <a:ln w="9525">
            <a:noFill/>
          </a:ln>
        </p:spPr>
        <p:txBody>
          <a:bodyPr wrap="none" anchor="ctr" anchorCtr="0"/>
          <a:lstStyle/>
          <a:p>
            <a:pPr>
              <a:buClrTx/>
              <a:buFont typeface="Arial" panose="020B0604020202020204" pitchFamily="34" charset="0"/>
            </a:pPr>
            <a:r>
              <a:rPr lang="en-US" altLang="zh-CN" sz="2400" b="1" dirty="0">
                <a:solidFill>
                  <a:srgbClr val="000000"/>
                </a:solidFill>
                <a:latin typeface="Trebuchet MS" panose="020B0603020202020204" pitchFamily="34" charset="0"/>
                <a:ea typeface="宋体" panose="02010600030101010101" pitchFamily="2" charset="-122"/>
              </a:rPr>
              <a:t>Para(s)</a:t>
            </a:r>
          </a:p>
        </p:txBody>
      </p:sp>
      <p:sp>
        <p:nvSpPr>
          <p:cNvPr id="37893" name="矩形 1071133"/>
          <p:cNvSpPr/>
          <p:nvPr/>
        </p:nvSpPr>
        <p:spPr>
          <a:xfrm>
            <a:off x="5292725" y="1844675"/>
            <a:ext cx="1943100" cy="576263"/>
          </a:xfrm>
          <a:prstGeom prst="rect">
            <a:avLst/>
          </a:prstGeom>
          <a:noFill/>
          <a:ln w="9525">
            <a:noFill/>
          </a:ln>
        </p:spPr>
        <p:txBody>
          <a:bodyPr wrap="none" anchor="ctr" anchorCtr="0"/>
          <a:lstStyle/>
          <a:p>
            <a:pPr>
              <a:spcBef>
                <a:spcPct val="20000"/>
              </a:spcBef>
              <a:buClrTx/>
              <a:buFont typeface="Arial" panose="020B0604020202020204" pitchFamily="34" charset="0"/>
            </a:pPr>
            <a:r>
              <a:rPr lang="en-US" altLang="zh-CN" sz="2400" b="1" dirty="0">
                <a:solidFill>
                  <a:srgbClr val="000000"/>
                </a:solidFill>
                <a:latin typeface="Trebuchet MS" panose="020B0603020202020204" pitchFamily="34" charset="0"/>
                <a:ea typeface="宋体" panose="02010600030101010101" pitchFamily="2" charset="-122"/>
              </a:rPr>
              <a:t>Main Ideas</a:t>
            </a:r>
          </a:p>
        </p:txBody>
      </p:sp>
      <p:sp>
        <p:nvSpPr>
          <p:cNvPr id="37894" name="直接连接符 1071134"/>
          <p:cNvSpPr/>
          <p:nvPr/>
        </p:nvSpPr>
        <p:spPr>
          <a:xfrm>
            <a:off x="1835150" y="1844675"/>
            <a:ext cx="0" cy="2376488"/>
          </a:xfrm>
          <a:prstGeom prst="line">
            <a:avLst/>
          </a:prstGeom>
          <a:ln w="9525" cap="flat" cmpd="sng">
            <a:solidFill>
              <a:schemeClr val="tx1"/>
            </a:solidFill>
            <a:prstDash val="solid"/>
            <a:round/>
            <a:headEnd type="none" w="med" len="med"/>
            <a:tailEnd type="none" w="med" len="med"/>
          </a:ln>
        </p:spPr>
      </p:sp>
      <p:sp>
        <p:nvSpPr>
          <p:cNvPr id="37895" name="直接连接符 1071135"/>
          <p:cNvSpPr/>
          <p:nvPr/>
        </p:nvSpPr>
        <p:spPr>
          <a:xfrm>
            <a:off x="3492500" y="1844675"/>
            <a:ext cx="0" cy="2376488"/>
          </a:xfrm>
          <a:prstGeom prst="line">
            <a:avLst/>
          </a:prstGeom>
          <a:ln w="9525" cap="flat" cmpd="sng">
            <a:solidFill>
              <a:schemeClr val="tx1"/>
            </a:solidFill>
            <a:prstDash val="solid"/>
            <a:round/>
            <a:headEnd type="none" w="med" len="med"/>
            <a:tailEnd type="none" w="med" len="med"/>
          </a:ln>
        </p:spPr>
      </p:sp>
      <p:sp>
        <p:nvSpPr>
          <p:cNvPr id="37896" name="矩形 1071146"/>
          <p:cNvSpPr/>
          <p:nvPr/>
        </p:nvSpPr>
        <p:spPr>
          <a:xfrm>
            <a:off x="611188" y="2601913"/>
            <a:ext cx="936625" cy="576262"/>
          </a:xfrm>
          <a:prstGeom prst="rect">
            <a:avLst/>
          </a:prstGeom>
          <a:noFill/>
          <a:ln w="9525">
            <a:noFill/>
          </a:ln>
        </p:spPr>
        <p:txBody>
          <a:bodyPr wrap="none" anchor="ctr" anchorCtr="0"/>
          <a:lstStyle/>
          <a:p>
            <a:pPr algn="ctr">
              <a:buClrTx/>
              <a:buFont typeface="Arial" panose="020B0604020202020204" pitchFamily="34" charset="0"/>
            </a:pPr>
            <a:r>
              <a:rPr lang="en-US" altLang="zh-CN" sz="2400" dirty="0">
                <a:solidFill>
                  <a:srgbClr val="000000"/>
                </a:solidFill>
                <a:latin typeface="Trebuchet MS" panose="020B0603020202020204" pitchFamily="34" charset="0"/>
                <a:ea typeface="宋体" panose="02010600030101010101" pitchFamily="2" charset="-122"/>
              </a:rPr>
              <a:t>3</a:t>
            </a:r>
          </a:p>
        </p:txBody>
      </p:sp>
      <p:sp>
        <p:nvSpPr>
          <p:cNvPr id="37897" name="矩形 1071147"/>
          <p:cNvSpPr/>
          <p:nvPr/>
        </p:nvSpPr>
        <p:spPr>
          <a:xfrm>
            <a:off x="2195513" y="2601913"/>
            <a:ext cx="936625" cy="576262"/>
          </a:xfrm>
          <a:prstGeom prst="rect">
            <a:avLst/>
          </a:prstGeom>
          <a:noFill/>
          <a:ln w="9525">
            <a:noFill/>
          </a:ln>
        </p:spPr>
        <p:txBody>
          <a:bodyPr wrap="none" anchor="ctr" anchorCtr="0"/>
          <a:lstStyle/>
          <a:p>
            <a:pPr>
              <a:buClrTx/>
              <a:buFont typeface="Arial" panose="020B0604020202020204" pitchFamily="34" charset="0"/>
            </a:pPr>
            <a:r>
              <a:rPr lang="en-US" altLang="zh-CN" sz="2400" dirty="0">
                <a:solidFill>
                  <a:srgbClr val="000000"/>
                </a:solidFill>
                <a:latin typeface="Arial" panose="020B0604020202020204" pitchFamily="34" charset="0"/>
                <a:ea typeface="宋体" panose="02010600030101010101" pitchFamily="2" charset="-122"/>
              </a:rPr>
              <a:t>16~19 </a:t>
            </a:r>
          </a:p>
        </p:txBody>
      </p:sp>
      <p:pic>
        <p:nvPicPr>
          <p:cNvPr id="37898" name="图片 1071148" descr="Help"/>
          <p:cNvPicPr>
            <a:picLocks noChangeAspect="1"/>
          </p:cNvPicPr>
          <p:nvPr/>
        </p:nvPicPr>
        <p:blipFill>
          <a:blip r:embed="rId3"/>
          <a:stretch>
            <a:fillRect/>
          </a:stretch>
        </p:blipFill>
        <p:spPr>
          <a:xfrm>
            <a:off x="3635375" y="2746375"/>
            <a:ext cx="212725" cy="212725"/>
          </a:xfrm>
          <a:prstGeom prst="rect">
            <a:avLst/>
          </a:prstGeom>
          <a:noFill/>
          <a:ln w="9525">
            <a:noFill/>
          </a:ln>
        </p:spPr>
      </p:pic>
      <p:sp>
        <p:nvSpPr>
          <p:cNvPr id="1071150" name="文本框 1071149"/>
          <p:cNvSpPr txBox="1">
            <a:spLocks noChangeArrowheads="1"/>
          </p:cNvSpPr>
          <p:nvPr/>
        </p:nvSpPr>
        <p:spPr bwMode="auto">
          <a:xfrm>
            <a:off x="3995738" y="2601913"/>
            <a:ext cx="4464050" cy="1200150"/>
          </a:xfrm>
          <a:prstGeom prst="rect">
            <a:avLst/>
          </a:prstGeom>
          <a:noFill/>
          <a:ln>
            <a:noFill/>
          </a:ln>
        </p:spPr>
        <p:txBody>
          <a:bodyPr>
            <a:spAutoFit/>
          </a:bodyPr>
          <a:lstStyle>
            <a:lvl1pPr algn="just">
              <a:lnSpc>
                <a:spcPct val="110000"/>
              </a:lnSpc>
              <a:spcBef>
                <a:spcPts val="1800"/>
              </a:spcBef>
              <a:buClr>
                <a:schemeClr val="accent1"/>
              </a:buClr>
              <a:buSzPct val="70000"/>
              <a:buFont typeface="Webdings" panose="05030102010509060703" pitchFamily="18" charset="2"/>
              <a:buChar char=""/>
              <a:defRPr kumimoji="1" sz="2000">
                <a:solidFill>
                  <a:srgbClr val="B37206"/>
                </a:solidFill>
                <a:latin typeface="Arial" panose="020B0604020202020204" pitchFamily="34" charset="0"/>
                <a:ea typeface="微软雅黑" panose="020B0503020204020204" pitchFamily="34" charset="-122"/>
              </a:defRPr>
            </a:lvl1pPr>
            <a:lvl2pPr marL="742950" indent="-285750" algn="just">
              <a:lnSpc>
                <a:spcPct val="130000"/>
              </a:lnSpc>
              <a:spcAft>
                <a:spcPts val="600"/>
              </a:spcAft>
              <a:buClr>
                <a:srgbClr val="FAC266"/>
              </a:buClr>
              <a:buFont typeface="幼圆" panose="02010509060101010101" pitchFamily="49" charset="-122"/>
              <a:buChar char=" "/>
              <a:defRPr kumimoji="1" sz="1600">
                <a:solidFill>
                  <a:srgbClr val="6F6F6F"/>
                </a:solidFill>
                <a:latin typeface="幼圆" panose="02010509060101010101" pitchFamily="49"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kumimoji="1"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kumimoji="1">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kumimoji="1">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Arial" panose="020B060402020202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accent2">
                    <a:lumMod val="75000"/>
                  </a:schemeClr>
                </a:solidFill>
                <a:effectLst/>
                <a:uLnTx/>
                <a:uFillTx/>
                <a:latin typeface="Trebuchet MS" panose="020B0603020202020204" pitchFamily="34" charset="0"/>
                <a:ea typeface="宋体" panose="02010600030101010101" pitchFamily="2" charset="-122"/>
                <a:cs typeface="+mn-cs"/>
              </a:rPr>
              <a:t>By locking our fears out, we become prisoners of our own making.</a:t>
            </a:r>
            <a:r>
              <a:rPr kumimoji="0" lang="en-US" altLang="zh-CN" sz="2400" b="1" i="0" u="none" strike="noStrike" kern="1200" cap="none" spc="0" normalizeH="0" baseline="0" noProof="0" dirty="0">
                <a:ln>
                  <a:noFill/>
                </a:ln>
                <a:solidFill>
                  <a:schemeClr val="accent2">
                    <a:lumMod val="75000"/>
                  </a:schemeClr>
                </a:solidFill>
                <a:effectLst/>
                <a:uLnTx/>
                <a:uFillTx/>
                <a:latin typeface="Trebuchet MS" panose="020B0603020202020204" pitchFamily="34" charset="0"/>
                <a:ea typeface="宋体" panose="02010600030101010101" pitchFamily="2" charset="-122"/>
                <a:cs typeface="+mn-cs"/>
              </a:rPr>
              <a:t> </a:t>
            </a:r>
          </a:p>
        </p:txBody>
      </p:sp>
      <p:sp>
        <p:nvSpPr>
          <p:cNvPr id="37900" name="矩形 1071150"/>
          <p:cNvSpPr/>
          <p:nvPr/>
        </p:nvSpPr>
        <p:spPr>
          <a:xfrm>
            <a:off x="2743200" y="1123950"/>
            <a:ext cx="3852863" cy="576263"/>
          </a:xfrm>
          <a:prstGeom prst="rect">
            <a:avLst/>
          </a:prstGeom>
          <a:noFill/>
          <a:ln w="9525">
            <a:noFill/>
          </a:ln>
        </p:spPr>
        <p:txBody>
          <a:bodyPr wrap="none" anchor="ctr" anchorCtr="0"/>
          <a:lstStyle/>
          <a:p>
            <a:pPr>
              <a:buClrTx/>
              <a:buFont typeface="Arial" panose="020B0604020202020204" pitchFamily="34" charset="0"/>
            </a:pPr>
            <a:r>
              <a:rPr lang="en-US" altLang="zh-CN" sz="2400" b="1" dirty="0">
                <a:solidFill>
                  <a:srgbClr val="000000"/>
                </a:solidFill>
                <a:latin typeface="Trebuchet MS" panose="020B0603020202020204" pitchFamily="34" charset="0"/>
                <a:ea typeface="宋体" panose="02010600030101010101" pitchFamily="2" charset="-122"/>
              </a:rPr>
              <a:t> Part Division of the Text </a:t>
            </a:r>
          </a:p>
        </p:txBody>
      </p:sp>
      <p:sp>
        <p:nvSpPr>
          <p:cNvPr id="37901" name="标题 1"/>
          <p:cNvSpPr>
            <a:spLocks noGrp="1"/>
          </p:cNvSpPr>
          <p:nvPr>
            <p:ph type="title"/>
          </p:nvPr>
        </p:nvSpPr>
        <p:spPr/>
        <p:txBody>
          <a:bodyPr vert="horz" wrap="square" lIns="91440" tIns="45720" rIns="91440" bIns="45720" anchor="ctr" anchorCtr="0"/>
          <a:lstStyle/>
          <a:p>
            <a:r>
              <a:rPr lang="en-US" altLang="zh-CN" dirty="0"/>
              <a:t>In Reading – Global Reading</a:t>
            </a:r>
            <a:endParaRPr lang="zh-CN" altLang="en-US" dirty="0"/>
          </a:p>
        </p:txBody>
      </p:sp>
      <p:sp>
        <p:nvSpPr>
          <p:cNvPr id="17" name="文本框 16">
            <a:hlinkClick r:id="rId4" action="ppaction://hlinksldjump"/>
          </p:cNvPr>
          <p:cNvSpPr txBox="1"/>
          <p:nvPr/>
        </p:nvSpPr>
        <p:spPr>
          <a:xfrm>
            <a:off x="7991475" y="6021388"/>
            <a:ext cx="719138" cy="358775"/>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advClick="0"/>
  <p:timing>
    <p:tnLst>
      <p:par>
        <p:cTn id="1" dur="indefinite" restart="never" nodeType="tmRoot">
          <p:childTnLst>
            <p:seq concurrent="1" nextAc="seek">
              <p:cTn id="2" restart="whenNotActive" fill="hold" evtFilter="cancelBubble" nodeType="interactiveSeq">
                <p:stCondLst>
                  <p:cond evt="onClick" delay="0">
                    <p:tgtEl>
                      <p:spTgt spid="3789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71150"/>
                                        </p:tgtEl>
                                        <p:attrNameLst>
                                          <p:attrName>style.visibility</p:attrName>
                                        </p:attrNameLst>
                                      </p:cBhvr>
                                      <p:to>
                                        <p:strVal val="visible"/>
                                      </p:to>
                                    </p:set>
                                    <p:animEffect transition="in" filter="fade">
                                      <p:cBhvr>
                                        <p:cTn id="7" dur="500"/>
                                        <p:tgtEl>
                                          <p:spTgt spid="1071150"/>
                                        </p:tgtEl>
                                      </p:cBhvr>
                                    </p:animEffect>
                                  </p:childTnLst>
                                </p:cTn>
                              </p:par>
                            </p:childTnLst>
                          </p:cTn>
                        </p:par>
                      </p:childTnLst>
                    </p:cTn>
                  </p:par>
                </p:childTnLst>
              </p:cTn>
              <p:nextCondLst>
                <p:cond evt="onClick" delay="0">
                  <p:tgtEl>
                    <p:spTgt spid="37898"/>
                  </p:tgtEl>
                </p:cond>
              </p:nextCondLst>
            </p:seq>
          </p:childTnLst>
        </p:cTn>
      </p:par>
    </p:tnLst>
    <p:bldLst>
      <p:bldP spid="107115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90000"/>
              </a:lnSpc>
              <a:spcBef>
                <a:spcPct val="0"/>
              </a:spcBef>
              <a:spcAft>
                <a:spcPct val="0"/>
              </a:spcAft>
              <a:buClrTx/>
              <a:buSzTx/>
              <a:buFontTx/>
              <a:buNone/>
              <a:defRPr/>
            </a:pPr>
            <a:r>
              <a:rPr lang="en-US" altLang="zh-CN" dirty="0">
                <a:sym typeface="+mn-ea"/>
              </a:rPr>
              <a:t>In Reading – Global Reading</a:t>
            </a:r>
            <a:endParaRPr kumimoji="0" lang="zh-CN" altLang="en-US" sz="3200" b="1" i="0" u="none" strike="noStrike" kern="1200" cap="none" spc="0" normalizeH="0" baseline="0" noProof="0" dirty="0">
              <a:ln>
                <a:noFill/>
              </a:ln>
              <a:solidFill>
                <a:schemeClr val="bg1"/>
              </a:solidFill>
              <a:effectLst/>
              <a:uLnTx/>
              <a:uFillTx/>
              <a:latin typeface="Arial Black" panose="020B0A04020102020204" pitchFamily="34" charset="0"/>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462280" y="984885"/>
            <a:ext cx="8291830" cy="5575300"/>
          </a:xfrm>
        </p:spPr>
        <p:txBody>
          <a:bodyPr vert="horz" wrap="square" lIns="91440" tIns="45720" rIns="91440" bIns="45720" numCol="1" anchor="t" anchorCtr="0" compatLnSpc="1"/>
          <a:lstStyle/>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Pair Work</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1. In the author’s boyhood, did he have to carry keys with him if he stayed out late at night?</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No. </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2. Do people nowadays keep up the custom o leaving the front door on the latch at night?</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No.</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endPar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文本框 380975"/>
          <p:cNvSpPr txBox="1"/>
          <p:nvPr/>
        </p:nvSpPr>
        <p:spPr>
          <a:xfrm>
            <a:off x="504825" y="5080000"/>
            <a:ext cx="8208963" cy="1308735"/>
          </a:xfrm>
          <a:prstGeom prst="rect">
            <a:avLst/>
          </a:prstGeom>
          <a:noFill/>
          <a:ln w="9525">
            <a:noFill/>
          </a:ln>
        </p:spPr>
        <p:txBody>
          <a:bodyPr>
            <a:spAutoFit/>
          </a:bodyPr>
          <a:lstStyle/>
          <a:p>
            <a:pPr marR="0" indent="533400" algn="just" defTabSz="914400">
              <a:lnSpc>
                <a:spcPct val="110000"/>
              </a:lnSpc>
              <a:buClrTx/>
              <a:buSzTx/>
              <a:buFontTx/>
              <a:buNone/>
              <a:defRPr/>
            </a:pPr>
            <a:r>
              <a:rPr kumimoji="0" lang="en-US" altLang="zh-CN" sz="2400" kern="1200" cap="none" spc="0" normalizeH="0" baseline="0" noProof="0" dirty="0">
                <a:solidFill>
                  <a:srgbClr val="000000"/>
                </a:solidFill>
                <a:latin typeface="Trebuchet MS" panose="020B0603020202020204" pitchFamily="34" charset="0"/>
                <a:ea typeface="宋体" panose="02010600030101010101" pitchFamily="2" charset="-122"/>
                <a:cs typeface="+mn-cs"/>
              </a:rPr>
              <a:t> 2 </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Those days are over. In </a:t>
            </a:r>
            <a:r>
              <a:rPr kumimoji="0" lang="en-US" altLang="zh-CN" sz="2400" b="1"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hlinkClick r:id="rId3" action="ppaction://hlinksldjump"/>
              </a:rPr>
              <a:t>rural</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 areas as well as in cities, doors do not stay unlocked, even for part of an evening.</a:t>
            </a:r>
          </a:p>
        </p:txBody>
      </p:sp>
      <p:sp>
        <p:nvSpPr>
          <p:cNvPr id="128002" name="文本框 380951"/>
          <p:cNvSpPr txBox="1"/>
          <p:nvPr/>
        </p:nvSpPr>
        <p:spPr>
          <a:xfrm>
            <a:off x="504825" y="1792288"/>
            <a:ext cx="5832475" cy="3338195"/>
          </a:xfrm>
          <a:prstGeom prst="rect">
            <a:avLst/>
          </a:prstGeom>
          <a:noFill/>
          <a:ln w="9525">
            <a:noFill/>
          </a:ln>
        </p:spPr>
        <p:txBody>
          <a:bodyPr>
            <a:spAutoFit/>
          </a:bodyPr>
          <a:lstStyle/>
          <a:p>
            <a:pPr marR="0" indent="533400" algn="just" defTabSz="914400">
              <a:lnSpc>
                <a:spcPct val="110000"/>
              </a:lnSpc>
              <a:buClrTx/>
              <a:buSzTx/>
              <a:buFont typeface="Arial" panose="020B0604020202020204" pitchFamily="34" charset="0"/>
              <a:buNone/>
              <a:defRPr/>
            </a:pP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1 In the house where I grew up, it was our custom to leave the front door </a:t>
            </a:r>
            <a:r>
              <a:rPr kumimoji="0" lang="en-US" altLang="zh-CN" sz="2400" b="1" u="sng"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hlinkClick r:id="rId4" action="ppaction://hlinksldjump"/>
              </a:rPr>
              <a:t>on</a:t>
            </a:r>
            <a:r>
              <a:rPr kumimoji="0" lang="en-US" altLang="zh-CN" sz="2400" b="1"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hlinkClick r:id="rId4" action="ppaction://hlinksldjump"/>
              </a:rPr>
              <a:t> </a:t>
            </a:r>
            <a:r>
              <a:rPr kumimoji="0" lang="en-US" altLang="zh-CN" sz="2400" b="1" u="sng"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hlinkClick r:id="rId4" action="ppaction://hlinksldjump"/>
              </a:rPr>
              <a:t>the latch</a:t>
            </a:r>
            <a:r>
              <a:rPr kumimoji="0" lang="en-US" altLang="zh-CN" sz="2400" b="1"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rPr>
              <a:t> </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at night. I don’t know if that was a local term or if it is universal; “on the latch” meant the door was closed but not locked. None of us carried keys; the last one in for the evening would </a:t>
            </a:r>
            <a:r>
              <a:rPr kumimoji="0" lang="en-US" altLang="zh-CN" sz="2400" b="1"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hlinkClick r:id="rId5" action="ppaction://hlinksldjump"/>
              </a:rPr>
              <a:t>close up</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 and that was it.</a:t>
            </a:r>
          </a:p>
        </p:txBody>
      </p:sp>
      <p:sp>
        <p:nvSpPr>
          <p:cNvPr id="39939" name="文本框 380950"/>
          <p:cNvSpPr txBox="1"/>
          <p:nvPr/>
        </p:nvSpPr>
        <p:spPr>
          <a:xfrm>
            <a:off x="2557463" y="981075"/>
            <a:ext cx="4027487" cy="466725"/>
          </a:xfrm>
          <a:prstGeom prst="rect">
            <a:avLst/>
          </a:prstGeom>
          <a:noFill/>
          <a:ln w="9525">
            <a:noFill/>
          </a:ln>
        </p:spPr>
        <p:txBody>
          <a:bodyPr anchor="t" anchorCtr="0">
            <a:spAutoFit/>
          </a:bodyPr>
          <a:lstStyle/>
          <a:p>
            <a:pPr>
              <a:lnSpc>
                <a:spcPct val="110000"/>
              </a:lnSpc>
              <a:buClrTx/>
              <a:buFont typeface="Arial" panose="020B0604020202020204" pitchFamily="34" charset="0"/>
            </a:pPr>
            <a:r>
              <a:rPr lang="en-US" altLang="zh-CN" sz="2400" b="1" dirty="0">
                <a:solidFill>
                  <a:srgbClr val="000000"/>
                </a:solidFill>
                <a:latin typeface="Arial" panose="020B0604020202020204" pitchFamily="34" charset="0"/>
                <a:ea typeface="宋体" panose="02010600030101010101" pitchFamily="2" charset="-122"/>
              </a:rPr>
              <a:t>THE LAND OF THE LOCK</a:t>
            </a:r>
          </a:p>
        </p:txBody>
      </p:sp>
      <p:sp>
        <p:nvSpPr>
          <p:cNvPr id="39940" name="矩形 380971"/>
          <p:cNvSpPr/>
          <p:nvPr/>
        </p:nvSpPr>
        <p:spPr>
          <a:xfrm>
            <a:off x="6804025" y="1457325"/>
            <a:ext cx="1844675" cy="460375"/>
          </a:xfrm>
          <a:prstGeom prst="rect">
            <a:avLst/>
          </a:prstGeom>
          <a:noFill/>
          <a:ln w="9525">
            <a:noFill/>
          </a:ln>
        </p:spPr>
        <p:txBody>
          <a:bodyPr wrap="none" anchor="ctr" anchorCtr="0">
            <a:spAutoFit/>
          </a:bodyPr>
          <a:lstStyle/>
          <a:p>
            <a:pPr>
              <a:buClrTx/>
              <a:buFont typeface="Arial" panose="020B0604020202020204" pitchFamily="34" charset="0"/>
            </a:pPr>
            <a:r>
              <a:rPr lang="en-US" altLang="zh-CN" sz="2400" i="1" dirty="0">
                <a:solidFill>
                  <a:srgbClr val="000000"/>
                </a:solidFill>
                <a:latin typeface="Arial" panose="020B0604020202020204" pitchFamily="34" charset="0"/>
                <a:ea typeface="宋体" panose="02010600030101010101" pitchFamily="2" charset="-122"/>
              </a:rPr>
              <a:t>Bob Greene</a:t>
            </a:r>
          </a:p>
        </p:txBody>
      </p:sp>
      <p:pic>
        <p:nvPicPr>
          <p:cNvPr id="39941" name="图片 380984" descr="1"/>
          <p:cNvPicPr>
            <a:picLocks noChangeAspect="1"/>
          </p:cNvPicPr>
          <p:nvPr/>
        </p:nvPicPr>
        <p:blipFill>
          <a:blip r:embed="rId6"/>
          <a:stretch>
            <a:fillRect/>
          </a:stretch>
        </p:blipFill>
        <p:spPr>
          <a:xfrm>
            <a:off x="6408738" y="1990725"/>
            <a:ext cx="2432050" cy="2520950"/>
          </a:xfrm>
          <a:prstGeom prst="rect">
            <a:avLst/>
          </a:prstGeom>
          <a:noFill/>
          <a:ln w="9525">
            <a:noFill/>
          </a:ln>
        </p:spPr>
      </p:pic>
      <p:sp>
        <p:nvSpPr>
          <p:cNvPr id="39942" name="标题 2"/>
          <p:cNvSpPr>
            <a:spLocks noGrp="1"/>
          </p:cNvSpPr>
          <p:nvPr>
            <p:ph type="title"/>
          </p:nvPr>
        </p:nvSpPr>
        <p:spPr/>
        <p:txBody>
          <a:bodyPr vert="horz" wrap="square" lIns="91440" tIns="45720" rIns="91440" bIns="45720" anchor="ctr" anchorCtr="0"/>
          <a:lstStyle/>
          <a:p>
            <a:r>
              <a:rPr lang="en-US" altLang="zh-CN" dirty="0"/>
              <a:t>In Reading – Detailed Reading</a:t>
            </a:r>
            <a:endParaRPr lang="zh-CN" altLang="en-US" dirty="0"/>
          </a:p>
        </p:txBody>
      </p:sp>
      <p:pic>
        <p:nvPicPr>
          <p:cNvPr id="39943" name="图片 380991" descr="1">
            <a:hlinkClick r:id="rId5" action="ppaction://hlinksldjump"/>
          </p:cNvPr>
          <p:cNvPicPr>
            <a:picLocks noChangeAspect="1"/>
          </p:cNvPicPr>
          <p:nvPr/>
        </p:nvPicPr>
        <p:blipFill>
          <a:blip r:embed="rId7"/>
          <a:stretch>
            <a:fillRect/>
          </a:stretch>
        </p:blipFill>
        <p:spPr>
          <a:xfrm>
            <a:off x="577850" y="4706938"/>
            <a:ext cx="1368425" cy="374650"/>
          </a:xfrm>
          <a:prstGeom prst="rect">
            <a:avLst/>
          </a:prstGeom>
          <a:noFill/>
          <a:ln w="9525">
            <a:noFill/>
          </a:ln>
        </p:spPr>
      </p:pic>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90000"/>
              </a:lnSpc>
              <a:spcBef>
                <a:spcPct val="0"/>
              </a:spcBef>
              <a:spcAft>
                <a:spcPct val="0"/>
              </a:spcAft>
              <a:buClrTx/>
              <a:buSzTx/>
              <a:buFontTx/>
              <a:buNone/>
              <a:defRPr/>
            </a:pPr>
            <a:r>
              <a:rPr lang="en-US" altLang="zh-CN" dirty="0">
                <a:sym typeface="+mn-ea"/>
              </a:rPr>
              <a:t>In Reading – Global Reading</a:t>
            </a:r>
            <a:endParaRPr kumimoji="0" lang="zh-CN" altLang="en-US" sz="3200" b="1" i="0" u="none" strike="noStrike" kern="1200" cap="none" spc="0" normalizeH="0" baseline="0" noProof="0" dirty="0">
              <a:ln>
                <a:noFill/>
              </a:ln>
              <a:solidFill>
                <a:schemeClr val="bg1"/>
              </a:solidFill>
              <a:effectLst/>
              <a:uLnTx/>
              <a:uFillTx/>
              <a:latin typeface="Arial Black" panose="020B0A04020102020204" pitchFamily="34" charset="0"/>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462280" y="984885"/>
            <a:ext cx="8291830" cy="5575300"/>
          </a:xfrm>
        </p:spPr>
        <p:txBody>
          <a:bodyPr vert="horz" wrap="square" lIns="91440" tIns="45720" rIns="91440" bIns="45720" numCol="1" anchor="t" anchorCtr="0" compatLnSpc="1"/>
          <a:lstStyle/>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Pair Work</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3. What has taken the place of the era when people could safely keep their front door unlocked?</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It has been replaced by an era when people employ various security devices at home.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文本框 26665"/>
          <p:cNvSpPr txBox="1"/>
          <p:nvPr/>
        </p:nvSpPr>
        <p:spPr>
          <a:xfrm>
            <a:off x="684213" y="1341438"/>
            <a:ext cx="7848600" cy="4154170"/>
          </a:xfrm>
          <a:prstGeom prst="rect">
            <a:avLst/>
          </a:prstGeom>
          <a:noFill/>
          <a:ln w="9525">
            <a:noFill/>
          </a:ln>
        </p:spPr>
        <p:txBody>
          <a:bodyPr>
            <a:spAutoFit/>
          </a:bodyPr>
          <a:lstStyle/>
          <a:p>
            <a:pPr marR="0" indent="533400" algn="just" defTabSz="914400">
              <a:buClrTx/>
              <a:buSzTx/>
              <a:buFont typeface="Arial" panose="020B0604020202020204" pitchFamily="34" charset="0"/>
              <a:buNone/>
              <a:defRPr/>
            </a:pP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3 Suburbs and country areas are, in many ways, even more </a:t>
            </a:r>
            <a:r>
              <a:rPr kumimoji="0" lang="en-US" altLang="zh-CN" sz="2400" b="1"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hlinkClick r:id="rId3" action="ppaction://hlinksldjump"/>
              </a:rPr>
              <a:t>vulnerable</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 than well-</a:t>
            </a:r>
            <a:r>
              <a:rPr kumimoji="0" lang="en-US" altLang="zh-CN" sz="2400" kern="1200" cap="none" spc="0" normalizeH="0" baseline="0" noProof="0" dirty="0" err="1">
                <a:solidFill>
                  <a:srgbClr val="000000"/>
                </a:solidFill>
                <a:latin typeface="Arial" panose="020B0604020202020204" pitchFamily="34" charset="0"/>
                <a:ea typeface="宋体" panose="02010600030101010101" pitchFamily="2" charset="-122"/>
                <a:cs typeface="Arial" panose="020B0604020202020204" pitchFamily="34" charset="0"/>
              </a:rPr>
              <a:t>patroled</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 urban streets. </a:t>
            </a:r>
            <a:r>
              <a:rPr kumimoji="0" lang="en-US" altLang="zh-CN" sz="2400" b="1"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hlinkClick r:id="rId4" action="ppaction://hlinksldjump"/>
              </a:rPr>
              <a:t>Statistics</a:t>
            </a:r>
            <a:r>
              <a:rPr kumimoji="0" lang="en-US" altLang="zh-CN" sz="2400"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rPr>
              <a:t> </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show the crime rate rising more dramatically in those allegedly tranquil areas than in cities. At any rate, the era of leaving the front door on the latch is over.</a:t>
            </a:r>
          </a:p>
          <a:p>
            <a:pPr marR="0" indent="533400" algn="just" defTabSz="914400">
              <a:buClrTx/>
              <a:buSzTx/>
              <a:buFont typeface="Arial" panose="020B0604020202020204" pitchFamily="34" charset="0"/>
              <a:buNone/>
              <a:defRPr/>
            </a:pP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4 It has been replaced by dead-bolt locks, security chains, electronic alarm systems and trip wires </a:t>
            </a:r>
            <a:r>
              <a:rPr kumimoji="0" lang="en-US" altLang="zh-CN" sz="2400" b="1"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hlinkClick r:id="rId5" action="ppaction://hlinksldjump"/>
              </a:rPr>
              <a:t>hooked up to</a:t>
            </a:r>
            <a:r>
              <a:rPr kumimoji="0" lang="en-US" altLang="zh-CN" sz="2400" b="1"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rPr>
              <a:t> </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a police station or private guard firm. Many suburban families have sliding glass doors on their patios, with steel bars elegantly </a:t>
            </a:r>
            <a:r>
              <a:rPr kumimoji="0" lang="en-US" altLang="zh-CN" sz="2400" b="1"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hlinkClick r:id="rId6" action="ppaction://hlinksldjump"/>
              </a:rPr>
              <a:t>built in</a:t>
            </a:r>
            <a:r>
              <a:rPr kumimoji="0" lang="en-US" altLang="zh-CN" sz="2400"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rPr>
              <a:t> </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so no one can </a:t>
            </a:r>
            <a:r>
              <a:rPr kumimoji="0" lang="en-US" altLang="zh-CN" sz="2400" b="1"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hlinkClick r:id="rId7" action="ppaction://hlinksldjump"/>
              </a:rPr>
              <a:t>pry</a:t>
            </a:r>
            <a:r>
              <a:rPr kumimoji="0" lang="en-US" altLang="zh-CN" sz="2400"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rPr>
              <a:t> </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the doors open.</a:t>
            </a:r>
          </a:p>
        </p:txBody>
      </p:sp>
      <p:pic>
        <p:nvPicPr>
          <p:cNvPr id="41986" name="图片 26677" descr="1">
            <a:hlinkClick r:id="" action="ppaction://noaction"/>
          </p:cNvPr>
          <p:cNvPicPr>
            <a:picLocks noChangeAspect="1"/>
          </p:cNvPicPr>
          <p:nvPr/>
        </p:nvPicPr>
        <p:blipFill>
          <a:blip r:embed="rId8"/>
          <a:stretch>
            <a:fillRect/>
          </a:stretch>
        </p:blipFill>
        <p:spPr>
          <a:xfrm>
            <a:off x="1619250" y="2022475"/>
            <a:ext cx="1584325" cy="304800"/>
          </a:xfrm>
          <a:prstGeom prst="rect">
            <a:avLst/>
          </a:prstGeom>
          <a:noFill/>
          <a:ln w="9525">
            <a:noFill/>
          </a:ln>
        </p:spPr>
      </p:pic>
      <p:pic>
        <p:nvPicPr>
          <p:cNvPr id="41987" name="图片 26680" descr="1">
            <a:hlinkClick r:id="" action="ppaction://noaction"/>
          </p:cNvPr>
          <p:cNvPicPr>
            <a:picLocks noChangeAspect="1"/>
          </p:cNvPicPr>
          <p:nvPr/>
        </p:nvPicPr>
        <p:blipFill>
          <a:blip r:embed="rId8"/>
          <a:stretch>
            <a:fillRect/>
          </a:stretch>
        </p:blipFill>
        <p:spPr>
          <a:xfrm>
            <a:off x="3349625" y="2509838"/>
            <a:ext cx="1150938" cy="304800"/>
          </a:xfrm>
          <a:prstGeom prst="rect">
            <a:avLst/>
          </a:prstGeom>
          <a:noFill/>
          <a:ln w="9525">
            <a:noFill/>
          </a:ln>
        </p:spPr>
      </p:pic>
      <p:pic>
        <p:nvPicPr>
          <p:cNvPr id="41988" name="图片 26681" descr="1">
            <a:hlinkClick r:id="" action="ppaction://noaction"/>
          </p:cNvPr>
          <p:cNvPicPr>
            <a:picLocks noChangeAspect="1"/>
          </p:cNvPicPr>
          <p:nvPr/>
        </p:nvPicPr>
        <p:blipFill>
          <a:blip r:embed="rId8"/>
          <a:stretch>
            <a:fillRect/>
          </a:stretch>
        </p:blipFill>
        <p:spPr>
          <a:xfrm>
            <a:off x="2098675" y="2878138"/>
            <a:ext cx="576263" cy="304800"/>
          </a:xfrm>
          <a:prstGeom prst="rect">
            <a:avLst/>
          </a:prstGeom>
          <a:noFill/>
          <a:ln w="9525">
            <a:noFill/>
          </a:ln>
        </p:spPr>
      </p:pic>
      <p:pic>
        <p:nvPicPr>
          <p:cNvPr id="41989" name="图片 26684" descr="1">
            <a:hlinkClick r:id="rId5" action="ppaction://hlinksldjump"/>
          </p:cNvPr>
          <p:cNvPicPr>
            <a:picLocks noChangeAspect="1"/>
          </p:cNvPicPr>
          <p:nvPr/>
        </p:nvPicPr>
        <p:blipFill>
          <a:blip r:embed="rId8"/>
          <a:stretch>
            <a:fillRect/>
          </a:stretch>
        </p:blipFill>
        <p:spPr>
          <a:xfrm>
            <a:off x="755650" y="4365625"/>
            <a:ext cx="863600" cy="304800"/>
          </a:xfrm>
          <a:prstGeom prst="rect">
            <a:avLst/>
          </a:prstGeom>
          <a:noFill/>
          <a:ln w="9525">
            <a:noFill/>
          </a:ln>
        </p:spPr>
      </p:pic>
      <p:pic>
        <p:nvPicPr>
          <p:cNvPr id="41990" name="图片 26685" descr="1">
            <a:hlinkClick r:id="rId5" action="ppaction://hlinksldjump"/>
          </p:cNvPr>
          <p:cNvPicPr>
            <a:picLocks noChangeAspect="1"/>
          </p:cNvPicPr>
          <p:nvPr/>
        </p:nvPicPr>
        <p:blipFill>
          <a:blip r:embed="rId8"/>
          <a:stretch>
            <a:fillRect/>
          </a:stretch>
        </p:blipFill>
        <p:spPr>
          <a:xfrm>
            <a:off x="7380288" y="4005263"/>
            <a:ext cx="1079500" cy="304800"/>
          </a:xfrm>
          <a:prstGeom prst="rect">
            <a:avLst/>
          </a:prstGeom>
          <a:noFill/>
          <a:ln w="9525">
            <a:noFill/>
          </a:ln>
        </p:spPr>
      </p:pic>
      <p:sp>
        <p:nvSpPr>
          <p:cNvPr id="41991" name="标题 2"/>
          <p:cNvSpPr>
            <a:spLocks noGrp="1"/>
          </p:cNvSpPr>
          <p:nvPr>
            <p:ph type="title"/>
          </p:nvPr>
        </p:nvSpPr>
        <p:spPr/>
        <p:txBody>
          <a:bodyPr vert="horz" wrap="square" lIns="91440" tIns="45720" rIns="91440" bIns="45720" anchor="ctr" anchorCtr="0"/>
          <a:lstStyle/>
          <a:p>
            <a:r>
              <a:rPr lang="en-US" altLang="zh-CN" dirty="0"/>
              <a:t>In Reading – Detailed Reading</a:t>
            </a:r>
            <a:endParaRPr lang="zh-CN" altLang="en-US" dirty="0"/>
          </a:p>
        </p:txBody>
      </p:sp>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90000"/>
              </a:lnSpc>
              <a:spcBef>
                <a:spcPct val="0"/>
              </a:spcBef>
              <a:spcAft>
                <a:spcPct val="0"/>
              </a:spcAft>
              <a:buClrTx/>
              <a:buSzTx/>
              <a:buFontTx/>
              <a:buNone/>
              <a:defRPr/>
            </a:pPr>
            <a:r>
              <a:rPr lang="en-US" altLang="zh-CN" dirty="0">
                <a:sym typeface="+mn-ea"/>
              </a:rPr>
              <a:t>In Reading – Global Reading</a:t>
            </a:r>
            <a:endParaRPr kumimoji="0" lang="zh-CN" altLang="en-US" sz="3200" b="1" i="0" u="none" strike="noStrike" kern="1200" cap="none" spc="0" normalizeH="0" baseline="0" noProof="0" dirty="0">
              <a:ln>
                <a:noFill/>
              </a:ln>
              <a:solidFill>
                <a:schemeClr val="bg1"/>
              </a:solidFill>
              <a:effectLst/>
              <a:uLnTx/>
              <a:uFillTx/>
              <a:latin typeface="Arial Black" panose="020B0A04020102020204" pitchFamily="34" charset="0"/>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462280" y="984885"/>
            <a:ext cx="8291830" cy="5575300"/>
          </a:xfrm>
        </p:spPr>
        <p:txBody>
          <a:bodyPr vert="horz" wrap="square" lIns="91440" tIns="45720" rIns="91440" bIns="45720" numCol="1" anchor="t" anchorCtr="0" compatLnSpc="1"/>
          <a:lstStyle/>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Pair Work</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4. What can be commonly seen pasted on the windows of the most pleasant of homes?</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Small notices announcing that the premises are under surveillance by this security force or that guard company.</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endPar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文本框 27743"/>
          <p:cNvSpPr txBox="1"/>
          <p:nvPr/>
        </p:nvSpPr>
        <p:spPr>
          <a:xfrm>
            <a:off x="3421063" y="2720975"/>
            <a:ext cx="5327650" cy="3046095"/>
          </a:xfrm>
          <a:prstGeom prst="rect">
            <a:avLst/>
          </a:prstGeom>
          <a:noFill/>
          <a:ln w="9525">
            <a:noFill/>
          </a:ln>
        </p:spPr>
        <p:txBody>
          <a:bodyPr anchor="t" anchorCtr="0">
            <a:spAutoFit/>
          </a:bodyPr>
          <a:lstStyle/>
          <a:p>
            <a:pPr algn="just">
              <a:spcBef>
                <a:spcPct val="50000"/>
              </a:spcBef>
            </a:pPr>
            <a:r>
              <a:rPr lang="en-US" altLang="zh-CN" sz="2400" dirty="0">
                <a:solidFill>
                  <a:srgbClr val="000000"/>
                </a:solidFill>
                <a:latin typeface="Arial" panose="020B0604020202020204" pitchFamily="34" charset="0"/>
                <a:ea typeface="宋体" panose="02010600030101010101" pitchFamily="2" charset="-122"/>
              </a:rPr>
              <a:t>        6 </a:t>
            </a:r>
            <a:r>
              <a:rPr lang="en-US" altLang="zh-CN" sz="2400" dirty="0">
                <a:solidFill>
                  <a:srgbClr val="1F1F1F"/>
                </a:solidFill>
                <a:latin typeface="Arial" panose="020B0604020202020204" pitchFamily="34" charset="0"/>
                <a:ea typeface="宋体" panose="02010600030101010101" pitchFamily="2" charset="-122"/>
              </a:rPr>
              <a:t>The lock is the new symbol of America. </a:t>
            </a:r>
            <a:r>
              <a:rPr lang="en-US" altLang="zh-CN" sz="2400" dirty="0">
                <a:solidFill>
                  <a:srgbClr val="000000"/>
                </a:solidFill>
                <a:latin typeface="Arial" panose="020B0604020202020204" pitchFamily="34" charset="0"/>
                <a:ea typeface="宋体" panose="02010600030101010101" pitchFamily="2" charset="-122"/>
                <a:hlinkClick r:id="rId3" action="ppaction://hlinksldjump"/>
              </a:rPr>
              <a:t>Indeed</a:t>
            </a:r>
            <a:r>
              <a:rPr lang="en-US" altLang="zh-CN" sz="2400" dirty="0">
                <a:solidFill>
                  <a:srgbClr val="1F1F1F"/>
                </a:solidFill>
                <a:latin typeface="Arial" panose="020B0604020202020204" pitchFamily="34" charset="0"/>
                <a:ea typeface="宋体" panose="02010600030101010101" pitchFamily="2" charset="-122"/>
                <a:hlinkClick r:id="rId3" action="ppaction://hlinksldjump"/>
              </a:rPr>
              <a:t>, a recent public-service advertisement by a large insurance company </a:t>
            </a:r>
            <a:r>
              <a:rPr lang="en-US" altLang="zh-CN" sz="2400" b="1" dirty="0">
                <a:solidFill>
                  <a:srgbClr val="3E91D5"/>
                </a:solidFill>
                <a:latin typeface="Arial" panose="020B0604020202020204" pitchFamily="34" charset="0"/>
                <a:ea typeface="宋体" panose="02010600030101010101" pitchFamily="2" charset="-122"/>
                <a:hlinkClick r:id="rId4" action="ppaction://hlinksldjump"/>
              </a:rPr>
              <a:t>featured</a:t>
            </a:r>
            <a:r>
              <a:rPr lang="en-US" altLang="zh-CN" sz="2400" dirty="0">
                <a:solidFill>
                  <a:srgbClr val="3E91D5"/>
                </a:solidFill>
                <a:latin typeface="Arial" panose="020B0604020202020204" pitchFamily="34" charset="0"/>
                <a:ea typeface="宋体" panose="02010600030101010101" pitchFamily="2" charset="-122"/>
                <a:hlinkClick r:id="rId3" action="ppaction://hlinksldjump"/>
              </a:rPr>
              <a:t> </a:t>
            </a:r>
            <a:r>
              <a:rPr lang="en-US" altLang="zh-CN" sz="2400" dirty="0">
                <a:solidFill>
                  <a:srgbClr val="1F1F1F"/>
                </a:solidFill>
                <a:latin typeface="Arial" panose="020B0604020202020204" pitchFamily="34" charset="0"/>
                <a:ea typeface="宋体" panose="02010600030101010101" pitchFamily="2" charset="-122"/>
                <a:hlinkClick r:id="rId3" action="ppaction://hlinksldjump"/>
              </a:rPr>
              <a:t>not charts showing how much at risk we are, but a picture of a child’s bicycle with the now-usual padlock attached to it.</a:t>
            </a:r>
            <a:endParaRPr lang="en-US" altLang="zh-CN" sz="2400" dirty="0">
              <a:solidFill>
                <a:srgbClr val="1F1F1F"/>
              </a:solidFill>
              <a:latin typeface="Arial" panose="020B0604020202020204" pitchFamily="34" charset="0"/>
              <a:ea typeface="宋体" panose="02010600030101010101" pitchFamily="2" charset="-122"/>
            </a:endParaRPr>
          </a:p>
        </p:txBody>
      </p:sp>
      <p:sp>
        <p:nvSpPr>
          <p:cNvPr id="132101" name="文本框 27741"/>
          <p:cNvSpPr txBox="1"/>
          <p:nvPr/>
        </p:nvSpPr>
        <p:spPr>
          <a:xfrm>
            <a:off x="539750" y="1125538"/>
            <a:ext cx="8208963" cy="1568450"/>
          </a:xfrm>
          <a:prstGeom prst="rect">
            <a:avLst/>
          </a:prstGeom>
          <a:noFill/>
          <a:ln w="9525">
            <a:noFill/>
          </a:ln>
        </p:spPr>
        <p:txBody>
          <a:bodyPr>
            <a:spAutoFit/>
          </a:bodyPr>
          <a:lstStyle/>
          <a:p>
            <a:pPr marR="0" algn="just" defTabSz="914400">
              <a:buClrTx/>
              <a:buSzTx/>
              <a:buFont typeface="Arial" panose="020B0604020202020204" pitchFamily="34" charset="0"/>
              <a:buNone/>
              <a:defRPr/>
            </a:pP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      </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hlinkClick r:id="rId5" action="ppaction://hlinksldjump"/>
              </a:rPr>
              <a:t> 5 It is not uncommon, in the most pleasant of homes, to see </a:t>
            </a:r>
            <a:r>
              <a:rPr kumimoji="0" lang="en-US" altLang="zh-CN" sz="2400" b="1"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hlinkClick r:id="rId5" action="ppaction://hlinksldjump"/>
              </a:rPr>
              <a:t>pasted</a:t>
            </a:r>
            <a:r>
              <a:rPr kumimoji="0" lang="en-US" altLang="zh-CN" sz="2400"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hlinkClick r:id="rId5" action="ppaction://hlinksldjump"/>
              </a:rPr>
              <a:t> </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hlinkClick r:id="rId5" action="ppaction://hlinksldjump"/>
              </a:rPr>
              <a:t>on the windows small notices announcing that the </a:t>
            </a:r>
            <a:r>
              <a:rPr kumimoji="0" lang="en-US" altLang="zh-CN" sz="2400" b="1"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hlinkClick r:id="rId5" action="ppaction://hlinksldjump"/>
              </a:rPr>
              <a:t>premises</a:t>
            </a:r>
            <a:r>
              <a:rPr kumimoji="0" lang="en-US" altLang="zh-CN" sz="2400" u="sng"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rPr>
              <a:t> </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hlinkClick r:id="rId6" action="ppaction://hlinksldjump"/>
              </a:rPr>
              <a:t>are under surveillance by this security force or that guard company.</a:t>
            </a:r>
            <a:endPar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endParaRPr>
          </a:p>
        </p:txBody>
      </p:sp>
      <p:pic>
        <p:nvPicPr>
          <p:cNvPr id="44035" name="图片 27744" descr="pic2NEW"/>
          <p:cNvPicPr>
            <a:picLocks noChangeAspect="1"/>
          </p:cNvPicPr>
          <p:nvPr/>
        </p:nvPicPr>
        <p:blipFill>
          <a:blip r:embed="rId7"/>
          <a:stretch>
            <a:fillRect/>
          </a:stretch>
        </p:blipFill>
        <p:spPr>
          <a:xfrm>
            <a:off x="539750" y="2865438"/>
            <a:ext cx="2808288" cy="2344737"/>
          </a:xfrm>
          <a:prstGeom prst="rect">
            <a:avLst/>
          </a:prstGeom>
          <a:noFill/>
          <a:ln w="9525">
            <a:noFill/>
          </a:ln>
        </p:spPr>
      </p:pic>
      <p:pic>
        <p:nvPicPr>
          <p:cNvPr id="44036" name="图片 27754" descr="1">
            <a:hlinkClick r:id="" action="ppaction://noaction"/>
          </p:cNvPr>
          <p:cNvPicPr>
            <a:picLocks noChangeAspect="1"/>
          </p:cNvPicPr>
          <p:nvPr/>
        </p:nvPicPr>
        <p:blipFill>
          <a:blip r:embed="rId8"/>
          <a:stretch>
            <a:fillRect/>
          </a:stretch>
        </p:blipFill>
        <p:spPr>
          <a:xfrm>
            <a:off x="3492500" y="4292600"/>
            <a:ext cx="935038" cy="304800"/>
          </a:xfrm>
          <a:prstGeom prst="rect">
            <a:avLst/>
          </a:prstGeom>
          <a:noFill/>
          <a:ln w="9525">
            <a:noFill/>
          </a:ln>
        </p:spPr>
      </p:pic>
      <p:sp>
        <p:nvSpPr>
          <p:cNvPr id="44037" name="标题 2"/>
          <p:cNvSpPr>
            <a:spLocks noGrp="1"/>
          </p:cNvSpPr>
          <p:nvPr>
            <p:ph type="title"/>
          </p:nvPr>
        </p:nvSpPr>
        <p:spPr/>
        <p:txBody>
          <a:bodyPr vert="horz" wrap="square" lIns="91440" tIns="45720" rIns="91440" bIns="45720" anchor="ctr" anchorCtr="0"/>
          <a:lstStyle/>
          <a:p>
            <a:r>
              <a:rPr lang="en-US" altLang="zh-CN" dirty="0"/>
              <a:t>In Reading – Detailed Reading</a:t>
            </a:r>
            <a:endParaRPr lang="zh-CN" altLang="en-US" dirty="0"/>
          </a:p>
        </p:txBody>
      </p:sp>
    </p:spTree>
  </p:cSld>
  <p:clrMapOvr>
    <a:masterClrMapping/>
  </p:clrMapOvr>
  <p:transition spd="slow"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703263" cy="6858000"/>
          </a:xfrm>
          <a:prstGeom prst="rect">
            <a:avLst/>
          </a:prstGeom>
          <a:solidFill>
            <a:srgbClr val="1940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703263" y="0"/>
            <a:ext cx="703263" cy="6858000"/>
          </a:xfrm>
          <a:prstGeom prst="rect">
            <a:avLst/>
          </a:prstGeom>
          <a:solidFill>
            <a:srgbClr val="2072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406525" y="0"/>
            <a:ext cx="703263" cy="6858000"/>
          </a:xfrm>
          <a:prstGeom prst="rect">
            <a:avLst/>
          </a:prstGeom>
          <a:solidFill>
            <a:srgbClr val="0092E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2109788" y="0"/>
            <a:ext cx="703263" cy="6858000"/>
          </a:xfrm>
          <a:prstGeom prst="rect">
            <a:avLst/>
          </a:prstGeom>
          <a:solidFill>
            <a:srgbClr val="5293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2813050" y="0"/>
            <a:ext cx="703263" cy="6858000"/>
          </a:xfrm>
          <a:prstGeom prst="rect">
            <a:avLst/>
          </a:prstGeom>
          <a:solidFill>
            <a:srgbClr val="BFC9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a:off x="3516313" y="0"/>
            <a:ext cx="703263" cy="6858000"/>
          </a:xfrm>
          <a:prstGeom prst="rect">
            <a:avLst/>
          </a:prstGeom>
          <a:solidFill>
            <a:srgbClr val="FFD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4219575" y="0"/>
            <a:ext cx="704850" cy="6858000"/>
          </a:xfrm>
          <a:prstGeom prst="rect">
            <a:avLst/>
          </a:prstGeom>
          <a:solidFill>
            <a:srgbClr val="FFB3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4924425" y="0"/>
            <a:ext cx="703263" cy="6858000"/>
          </a:xfrm>
          <a:prstGeom prst="rect">
            <a:avLst/>
          </a:prstGeom>
          <a:solidFill>
            <a:srgbClr val="FC75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5627688" y="0"/>
            <a:ext cx="703263" cy="6858000"/>
          </a:xfrm>
          <a:prstGeom prst="rect">
            <a:avLst/>
          </a:prstGeom>
          <a:solidFill>
            <a:srgbClr val="FF2F2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3"/>
          <p:cNvSpPr/>
          <p:nvPr/>
        </p:nvSpPr>
        <p:spPr>
          <a:xfrm>
            <a:off x="6330950" y="0"/>
            <a:ext cx="703263" cy="6858000"/>
          </a:xfrm>
          <a:prstGeom prst="rect">
            <a:avLst/>
          </a:prstGeom>
          <a:solidFill>
            <a:srgbClr val="FF1E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7034213" y="0"/>
            <a:ext cx="703263" cy="6858000"/>
          </a:xfrm>
          <a:prstGeom prst="rect">
            <a:avLst/>
          </a:prstGeom>
          <a:solidFill>
            <a:srgbClr val="B631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7737475" y="0"/>
            <a:ext cx="703263" cy="6858000"/>
          </a:xfrm>
          <a:prstGeom prst="rect">
            <a:avLst/>
          </a:prstGeom>
          <a:solidFill>
            <a:srgbClr val="8511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a:xfrm>
            <a:off x="8440738" y="0"/>
            <a:ext cx="703263" cy="6858000"/>
          </a:xfrm>
          <a:prstGeom prst="rect">
            <a:avLst/>
          </a:prstGeom>
          <a:solidFill>
            <a:srgbClr val="737E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38"/>
          <p:cNvSpPr/>
          <p:nvPr/>
        </p:nvSpPr>
        <p:spPr>
          <a:xfrm>
            <a:off x="0" y="0"/>
            <a:ext cx="9144000" cy="6911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8" name="组合 33"/>
          <p:cNvGrpSpPr/>
          <p:nvPr/>
        </p:nvGrpSpPr>
        <p:grpSpPr>
          <a:xfrm>
            <a:off x="1043609" y="1525435"/>
            <a:ext cx="8100393" cy="693829"/>
            <a:chOff x="1875690" y="1525438"/>
            <a:chExt cx="10316310" cy="1217762"/>
          </a:xfrm>
          <a:scene3d>
            <a:camera prst="orthographicFront"/>
            <a:lightRig rig="threePt" dir="t">
              <a:rot lat="0" lon="0" rev="15600000"/>
            </a:lightRig>
          </a:scene3d>
        </p:grpSpPr>
        <p:sp>
          <p:nvSpPr>
            <p:cNvPr id="49" name="矩形 48"/>
            <p:cNvSpPr/>
            <p:nvPr/>
          </p:nvSpPr>
          <p:spPr>
            <a:xfrm>
              <a:off x="1875691" y="1525438"/>
              <a:ext cx="10316309" cy="1217762"/>
            </a:xfrm>
            <a:prstGeom prst="rect">
              <a:avLst/>
            </a:prstGeom>
            <a:noFill/>
            <a:ln>
              <a:noFill/>
            </a:ln>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50" name="矩形 49"/>
            <p:cNvSpPr/>
            <p:nvPr/>
          </p:nvSpPr>
          <p:spPr>
            <a:xfrm>
              <a:off x="1875690" y="1525438"/>
              <a:ext cx="2017538" cy="1217762"/>
            </a:xfrm>
            <a:prstGeom prst="rect">
              <a:avLst/>
            </a:prstGeom>
            <a:solidFill>
              <a:schemeClr val="accent3">
                <a:lumMod val="75000"/>
              </a:schemeClr>
            </a:solidFill>
            <a:ln>
              <a:noFill/>
            </a:ln>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lt1"/>
                  </a:solidFill>
                  <a:effectLst/>
                  <a:uLnTx/>
                  <a:uFillTx/>
                  <a:latin typeface="+mj-lt"/>
                  <a:ea typeface="时尚中黑简体" charset="-122"/>
                  <a:cs typeface="+mn-cs"/>
                </a:rPr>
                <a:t>Part</a:t>
              </a:r>
              <a:r>
                <a:rPr kumimoji="0" lang="zh-CN" altLang="en-US" sz="2800" b="1" i="0" u="none" strike="noStrike" kern="1200" cap="none" spc="0" normalizeH="0" baseline="0" noProof="0" dirty="0">
                  <a:ln>
                    <a:noFill/>
                  </a:ln>
                  <a:solidFill>
                    <a:schemeClr val="lt1"/>
                  </a:solidFill>
                  <a:effectLst/>
                  <a:uLnTx/>
                  <a:uFillTx/>
                  <a:latin typeface="+mj-lt"/>
                  <a:ea typeface="时尚中黑简体" charset="-122"/>
                  <a:cs typeface="+mn-cs"/>
                </a:rPr>
                <a:t> </a:t>
              </a:r>
              <a:r>
                <a:rPr kumimoji="0" lang="en-US" altLang="zh-CN" sz="2800" b="1" i="0" u="none" strike="noStrike" kern="1200" cap="none" spc="0" normalizeH="0" baseline="0" noProof="0" dirty="0">
                  <a:ln>
                    <a:noFill/>
                  </a:ln>
                  <a:solidFill>
                    <a:schemeClr val="lt1"/>
                  </a:solidFill>
                  <a:effectLst/>
                  <a:uLnTx/>
                  <a:uFillTx/>
                  <a:latin typeface="+mj-lt"/>
                  <a:ea typeface="时尚中黑简体" charset="-122"/>
                  <a:cs typeface="+mn-cs"/>
                </a:rPr>
                <a:t>1 </a:t>
              </a:r>
              <a:endParaRPr kumimoji="0" lang="zh-CN" altLang="en-US" sz="2800" b="1" i="0" u="none" strike="noStrike" kern="1200" cap="none" spc="0" normalizeH="0" baseline="0" noProof="0" dirty="0">
                <a:ln>
                  <a:noFill/>
                </a:ln>
                <a:solidFill>
                  <a:schemeClr val="lt1"/>
                </a:solidFill>
                <a:effectLst/>
                <a:uLnTx/>
                <a:uFillTx/>
                <a:latin typeface="+mj-lt"/>
                <a:ea typeface="时尚中黑简体" charset="-122"/>
                <a:cs typeface="+mn-cs"/>
              </a:endParaRPr>
            </a:p>
          </p:txBody>
        </p:sp>
        <p:sp>
          <p:nvSpPr>
            <p:cNvPr id="51" name="文本框 50">
              <a:hlinkClick r:id="" action="ppaction://noaction"/>
            </p:cNvPr>
            <p:cNvSpPr txBox="1"/>
            <p:nvPr/>
          </p:nvSpPr>
          <p:spPr>
            <a:xfrm>
              <a:off x="4351758" y="1706856"/>
              <a:ext cx="4060599" cy="918322"/>
            </a:xfrm>
            <a:prstGeom prst="rect">
              <a:avLst/>
            </a:prstGeom>
            <a:noFill/>
            <a:sp3d/>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E22F31"/>
                  </a:solidFill>
                  <a:effectLst/>
                  <a:uLnTx/>
                  <a:uFillTx/>
                  <a:latin typeface="+mj-lt"/>
                  <a:ea typeface="张海山锐线体简" charset="-122"/>
                  <a:cs typeface="+mn-cs"/>
                </a:rPr>
                <a:t>Before Reading</a:t>
              </a:r>
              <a:endParaRPr kumimoji="0" lang="zh-CN" altLang="en-US" sz="2800" b="1" i="0" u="none" strike="noStrike" kern="1200" cap="none" spc="0" normalizeH="0" baseline="0" noProof="0" dirty="0">
                <a:ln>
                  <a:noFill/>
                </a:ln>
                <a:solidFill>
                  <a:srgbClr val="E22F31"/>
                </a:solidFill>
                <a:effectLst/>
                <a:uLnTx/>
                <a:uFillTx/>
                <a:latin typeface="+mj-lt"/>
                <a:ea typeface="张海山锐线体简" charset="-122"/>
                <a:cs typeface="+mn-cs"/>
              </a:endParaRPr>
            </a:p>
          </p:txBody>
        </p:sp>
      </p:grpSp>
      <p:grpSp>
        <p:nvGrpSpPr>
          <p:cNvPr id="52" name="组合 34"/>
          <p:cNvGrpSpPr/>
          <p:nvPr/>
        </p:nvGrpSpPr>
        <p:grpSpPr>
          <a:xfrm>
            <a:off x="900113" y="2219325"/>
            <a:ext cx="8243887" cy="1036638"/>
            <a:chOff x="1875691" y="2374008"/>
            <a:chExt cx="10316309" cy="1586954"/>
          </a:xfrm>
        </p:grpSpPr>
        <p:sp>
          <p:nvSpPr>
            <p:cNvPr id="53" name="矩形 52"/>
            <p:cNvSpPr/>
            <p:nvPr/>
          </p:nvSpPr>
          <p:spPr>
            <a:xfrm>
              <a:off x="1875691" y="2743406"/>
              <a:ext cx="10316309" cy="12175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54" name="矩形 53"/>
            <p:cNvSpPr/>
            <p:nvPr/>
          </p:nvSpPr>
          <p:spPr>
            <a:xfrm>
              <a:off x="2056469" y="2374008"/>
              <a:ext cx="1982607" cy="105716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lt1"/>
                  </a:solidFill>
                  <a:effectLst/>
                  <a:uLnTx/>
                  <a:uFillTx/>
                  <a:latin typeface="+mj-lt"/>
                  <a:ea typeface="时尚中黑简体" charset="-122"/>
                  <a:cs typeface="+mn-cs"/>
                </a:rPr>
                <a:t>Part</a:t>
              </a:r>
              <a:r>
                <a:rPr kumimoji="0" lang="zh-CN" altLang="en-US" sz="2800" b="1" i="0" u="none" strike="noStrike" kern="1200" cap="none" spc="0" normalizeH="0" baseline="0" noProof="0" dirty="0">
                  <a:ln>
                    <a:noFill/>
                  </a:ln>
                  <a:solidFill>
                    <a:schemeClr val="lt1"/>
                  </a:solidFill>
                  <a:effectLst/>
                  <a:uLnTx/>
                  <a:uFillTx/>
                  <a:latin typeface="+mj-lt"/>
                  <a:ea typeface="时尚中黑简体" charset="-122"/>
                  <a:cs typeface="+mn-cs"/>
                </a:rPr>
                <a:t> </a:t>
              </a:r>
              <a:r>
                <a:rPr kumimoji="0" lang="en-US" altLang="zh-CN" sz="2800" b="1" i="0" u="none" strike="noStrike" kern="1200" cap="none" spc="0" normalizeH="0" baseline="0" noProof="0" dirty="0">
                  <a:ln>
                    <a:noFill/>
                  </a:ln>
                  <a:solidFill>
                    <a:schemeClr val="lt1"/>
                  </a:solidFill>
                  <a:effectLst/>
                  <a:uLnTx/>
                  <a:uFillTx/>
                  <a:latin typeface="+mj-lt"/>
                  <a:ea typeface="时尚中黑简体" charset="-122"/>
                  <a:cs typeface="+mn-cs"/>
                </a:rPr>
                <a:t>2</a:t>
              </a:r>
              <a:endParaRPr kumimoji="0" lang="zh-CN" altLang="en-US" sz="2800" b="1" i="0" u="none" strike="noStrike" kern="1200" cap="none" spc="0" normalizeH="0" baseline="0" noProof="0" dirty="0">
                <a:ln>
                  <a:noFill/>
                </a:ln>
                <a:solidFill>
                  <a:schemeClr val="lt1"/>
                </a:solidFill>
                <a:effectLst/>
                <a:uLnTx/>
                <a:uFillTx/>
                <a:latin typeface="+mj-lt"/>
                <a:ea typeface="时尚中黑简体" charset="-122"/>
                <a:cs typeface="+mn-cs"/>
              </a:endParaRPr>
            </a:p>
          </p:txBody>
        </p:sp>
        <p:sp>
          <p:nvSpPr>
            <p:cNvPr id="55" name="文本框 54">
              <a:hlinkClick r:id="rId3" action="ppaction://hlinksldjump"/>
            </p:cNvPr>
            <p:cNvSpPr txBox="1"/>
            <p:nvPr/>
          </p:nvSpPr>
          <p:spPr>
            <a:xfrm>
              <a:off x="4488043" y="2461497"/>
              <a:ext cx="2842797" cy="799553"/>
            </a:xfrm>
            <a:prstGeom prst="rect">
              <a:avLst/>
            </a:prstGeom>
            <a:noFill/>
          </p:spPr>
          <p:txBody>
            <a:bodyPr wrap="none">
              <a:spAutoFit/>
            </a:bodyPr>
            <a:lstStyle/>
            <a:p>
              <a:pPr marR="0" defTabSz="914400" fontAlgn="auto">
                <a:spcBef>
                  <a:spcPts val="0"/>
                </a:spcBef>
                <a:spcAft>
                  <a:spcPts val="0"/>
                </a:spcAft>
                <a:buClrTx/>
                <a:buSzTx/>
                <a:buFontTx/>
                <a:buNone/>
                <a:defRPr/>
              </a:pPr>
              <a:r>
                <a:rPr kumimoji="0" lang="en-US" altLang="zh-CN" sz="2800" b="1" kern="1200" cap="none" spc="0" normalizeH="0" baseline="0" noProof="0" dirty="0">
                  <a:solidFill>
                    <a:schemeClr val="accent6">
                      <a:lumMod val="75000"/>
                    </a:schemeClr>
                  </a:solidFill>
                  <a:latin typeface="+mj-lt"/>
                  <a:ea typeface="张海山锐线体简" charset="-122"/>
                  <a:cs typeface="+mn-cs"/>
                </a:rPr>
                <a:t>In Reading</a:t>
              </a:r>
              <a:endParaRPr kumimoji="0" lang="zh-CN" altLang="en-US" sz="2800" b="1" kern="1200" cap="none" spc="0" normalizeH="0" baseline="0" noProof="0" dirty="0">
                <a:solidFill>
                  <a:schemeClr val="accent6">
                    <a:lumMod val="75000"/>
                  </a:schemeClr>
                </a:solidFill>
                <a:latin typeface="+mj-lt"/>
                <a:ea typeface="张海山锐线体简" charset="-122"/>
                <a:cs typeface="+mn-cs"/>
              </a:endParaRPr>
            </a:p>
          </p:txBody>
        </p:sp>
      </p:grpSp>
      <p:grpSp>
        <p:nvGrpSpPr>
          <p:cNvPr id="56" name="组合 35"/>
          <p:cNvGrpSpPr/>
          <p:nvPr/>
        </p:nvGrpSpPr>
        <p:grpSpPr>
          <a:xfrm>
            <a:off x="1042988" y="2909888"/>
            <a:ext cx="8101012" cy="771525"/>
            <a:chOff x="1197734" y="3805842"/>
            <a:chExt cx="10994266" cy="1372882"/>
          </a:xfrm>
        </p:grpSpPr>
        <p:sp>
          <p:nvSpPr>
            <p:cNvPr id="57" name="矩形 56"/>
            <p:cNvSpPr/>
            <p:nvPr/>
          </p:nvSpPr>
          <p:spPr>
            <a:xfrm>
              <a:off x="1876392" y="3961208"/>
              <a:ext cx="10315608" cy="1217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58" name="矩形 57"/>
            <p:cNvSpPr/>
            <p:nvPr/>
          </p:nvSpPr>
          <p:spPr>
            <a:xfrm>
              <a:off x="1197734" y="3805842"/>
              <a:ext cx="2150162" cy="12203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lt1"/>
                  </a:solidFill>
                  <a:effectLst/>
                  <a:uLnTx/>
                  <a:uFillTx/>
                  <a:latin typeface="+mj-lt"/>
                  <a:ea typeface="时尚中黑简体" charset="-122"/>
                  <a:cs typeface="+mn-cs"/>
                </a:rPr>
                <a:t>Part</a:t>
              </a:r>
              <a:r>
                <a:rPr kumimoji="0" lang="zh-CN" altLang="en-US" sz="2800" b="1" i="0" u="none" strike="noStrike" kern="1200" cap="none" spc="0" normalizeH="0" baseline="0" noProof="0" dirty="0">
                  <a:ln>
                    <a:noFill/>
                  </a:ln>
                  <a:solidFill>
                    <a:schemeClr val="lt1"/>
                  </a:solidFill>
                  <a:effectLst/>
                  <a:uLnTx/>
                  <a:uFillTx/>
                  <a:latin typeface="+mj-lt"/>
                  <a:ea typeface="时尚中黑简体" charset="-122"/>
                  <a:cs typeface="+mn-cs"/>
                </a:rPr>
                <a:t> </a:t>
              </a:r>
              <a:r>
                <a:rPr kumimoji="0" lang="en-US" altLang="zh-CN" sz="2800" b="1" i="0" u="none" strike="noStrike" kern="1200" cap="none" spc="0" normalizeH="0" baseline="0" noProof="0" dirty="0">
                  <a:ln>
                    <a:noFill/>
                  </a:ln>
                  <a:solidFill>
                    <a:schemeClr val="lt1"/>
                  </a:solidFill>
                  <a:effectLst/>
                  <a:uLnTx/>
                  <a:uFillTx/>
                  <a:latin typeface="+mj-lt"/>
                  <a:ea typeface="时尚中黑简体" charset="-122"/>
                  <a:cs typeface="+mn-cs"/>
                </a:rPr>
                <a:t>3</a:t>
              </a:r>
              <a:endParaRPr kumimoji="0" lang="zh-CN" altLang="en-US" sz="2800" b="1" i="0" u="none" strike="noStrike" kern="1200" cap="none" spc="0" normalizeH="0" baseline="0" noProof="0" dirty="0">
                <a:ln>
                  <a:noFill/>
                </a:ln>
                <a:solidFill>
                  <a:schemeClr val="lt1"/>
                </a:solidFill>
                <a:effectLst/>
                <a:uLnTx/>
                <a:uFillTx/>
                <a:latin typeface="+mj-lt"/>
                <a:ea typeface="时尚中黑简体" charset="-122"/>
                <a:cs typeface="+mn-cs"/>
              </a:endParaRPr>
            </a:p>
          </p:txBody>
        </p:sp>
        <p:sp>
          <p:nvSpPr>
            <p:cNvPr id="27671" name="文本框 58">
              <a:hlinkClick r:id="" action="ppaction://noaction"/>
            </p:cNvPr>
            <p:cNvSpPr txBox="1"/>
            <p:nvPr/>
          </p:nvSpPr>
          <p:spPr>
            <a:xfrm>
              <a:off x="3836961" y="3961208"/>
              <a:ext cx="3893130" cy="932204"/>
            </a:xfrm>
            <a:prstGeom prst="rect">
              <a:avLst/>
            </a:prstGeom>
            <a:noFill/>
            <a:ln w="9525">
              <a:noFill/>
            </a:ln>
          </p:spPr>
          <p:txBody>
            <a:bodyPr wrap="none" anchor="t" anchorCtr="0">
              <a:spAutoFit/>
            </a:bodyPr>
            <a:lstStyle/>
            <a:p>
              <a:pPr>
                <a:buClrTx/>
                <a:buFontTx/>
              </a:pPr>
              <a:r>
                <a:rPr lang="en-US" altLang="zh-CN" sz="2800" b="1" dirty="0">
                  <a:solidFill>
                    <a:srgbClr val="E037D6"/>
                  </a:solidFill>
                  <a:latin typeface="Arial Black" panose="020B0A04020102020204" pitchFamily="34" charset="0"/>
                  <a:ea typeface="张海山锐线体简" charset="-122"/>
                </a:rPr>
                <a:t>After Reading</a:t>
              </a:r>
              <a:endParaRPr lang="zh-CN" altLang="en-US" sz="2800" b="1" dirty="0">
                <a:solidFill>
                  <a:srgbClr val="E037D6"/>
                </a:solidFill>
                <a:latin typeface="Arial Black" panose="020B0A04020102020204" pitchFamily="34" charset="0"/>
                <a:ea typeface="张海山锐线体简" charset="-122"/>
              </a:endParaRPr>
            </a:p>
          </p:txBody>
        </p:sp>
      </p:grpSp>
      <p:grpSp>
        <p:nvGrpSpPr>
          <p:cNvPr id="60" name="组合 36"/>
          <p:cNvGrpSpPr/>
          <p:nvPr/>
        </p:nvGrpSpPr>
        <p:grpSpPr>
          <a:xfrm>
            <a:off x="1042988" y="3514725"/>
            <a:ext cx="8101012" cy="857250"/>
            <a:chOff x="1875691" y="4871066"/>
            <a:chExt cx="10316309" cy="1525420"/>
          </a:xfrm>
        </p:grpSpPr>
        <p:sp>
          <p:nvSpPr>
            <p:cNvPr id="61" name="矩形 60"/>
            <p:cNvSpPr/>
            <p:nvPr/>
          </p:nvSpPr>
          <p:spPr>
            <a:xfrm>
              <a:off x="1875691" y="5178976"/>
              <a:ext cx="10316309" cy="1217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2" name="矩形 61"/>
            <p:cNvSpPr/>
            <p:nvPr/>
          </p:nvSpPr>
          <p:spPr>
            <a:xfrm>
              <a:off x="1875691" y="4871066"/>
              <a:ext cx="2017573" cy="12175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lt1"/>
                  </a:solidFill>
                  <a:effectLst/>
                  <a:uLnTx/>
                  <a:uFillTx/>
                  <a:latin typeface="+mj-lt"/>
                  <a:ea typeface="时尚中黑简体" charset="-122"/>
                  <a:cs typeface="+mn-cs"/>
                </a:rPr>
                <a:t>Part</a:t>
              </a:r>
              <a:r>
                <a:rPr kumimoji="0" lang="zh-CN" altLang="en-US" sz="2800" b="1" i="0" u="none" strike="noStrike" kern="1200" cap="none" spc="0" normalizeH="0" baseline="0" noProof="0" dirty="0">
                  <a:ln>
                    <a:noFill/>
                  </a:ln>
                  <a:solidFill>
                    <a:schemeClr val="lt1"/>
                  </a:solidFill>
                  <a:effectLst/>
                  <a:uLnTx/>
                  <a:uFillTx/>
                  <a:latin typeface="+mj-lt"/>
                  <a:ea typeface="时尚中黑简体" charset="-122"/>
                  <a:cs typeface="+mn-cs"/>
                </a:rPr>
                <a:t> </a:t>
              </a:r>
              <a:r>
                <a:rPr kumimoji="0" lang="en-US" altLang="zh-CN" sz="2800" b="1" i="0" u="none" strike="noStrike" kern="1200" cap="none" spc="0" normalizeH="0" baseline="0" noProof="0" dirty="0">
                  <a:ln>
                    <a:noFill/>
                  </a:ln>
                  <a:solidFill>
                    <a:schemeClr val="lt1"/>
                  </a:solidFill>
                  <a:effectLst/>
                  <a:uLnTx/>
                  <a:uFillTx/>
                  <a:latin typeface="+mj-lt"/>
                  <a:ea typeface="时尚中黑简体" charset="-122"/>
                  <a:cs typeface="+mn-cs"/>
                </a:rPr>
                <a:t>4</a:t>
              </a:r>
              <a:endParaRPr kumimoji="0" lang="zh-CN" altLang="en-US" sz="2800" b="1" i="0" u="none" strike="noStrike" kern="1200" cap="none" spc="0" normalizeH="0" baseline="0" noProof="0" dirty="0">
                <a:ln>
                  <a:noFill/>
                </a:ln>
                <a:solidFill>
                  <a:schemeClr val="lt1"/>
                </a:solidFill>
                <a:effectLst/>
                <a:uLnTx/>
                <a:uFillTx/>
                <a:latin typeface="+mj-lt"/>
                <a:ea typeface="时尚中黑简体" charset="-122"/>
                <a:cs typeface="+mn-cs"/>
              </a:endParaRPr>
            </a:p>
          </p:txBody>
        </p:sp>
        <p:sp>
          <p:nvSpPr>
            <p:cNvPr id="63" name="文本框 62">
              <a:hlinkClick r:id="" action="ppaction://noaction"/>
            </p:cNvPr>
            <p:cNvSpPr txBox="1"/>
            <p:nvPr/>
          </p:nvSpPr>
          <p:spPr>
            <a:xfrm>
              <a:off x="4352171" y="5102704"/>
              <a:ext cx="4388930" cy="932201"/>
            </a:xfrm>
            <a:prstGeom prst="rect">
              <a:avLst/>
            </a:prstGeom>
            <a:noFill/>
          </p:spPr>
          <p:txBody>
            <a:bodyPr wrap="none">
              <a:spAutoFit/>
            </a:bodyPr>
            <a:lstStyle/>
            <a:p>
              <a:pPr marR="0" defTabSz="914400" fontAlgn="auto">
                <a:spcBef>
                  <a:spcPts val="0"/>
                </a:spcBef>
                <a:spcAft>
                  <a:spcPts val="0"/>
                </a:spcAft>
                <a:buClrTx/>
                <a:buSzTx/>
                <a:buFontTx/>
                <a:buNone/>
                <a:defRPr/>
              </a:pPr>
              <a:r>
                <a:rPr kumimoji="0" lang="en-US" altLang="zh-CN" sz="2800" b="1" kern="1200" cap="none" spc="0" normalizeH="0" baseline="0" noProof="0" dirty="0">
                  <a:solidFill>
                    <a:schemeClr val="accent5">
                      <a:lumMod val="75000"/>
                    </a:schemeClr>
                  </a:solidFill>
                  <a:latin typeface="+mj-lt"/>
                  <a:ea typeface="张海山锐线体简" charset="-122"/>
                  <a:cs typeface="+mn-cs"/>
                </a:rPr>
                <a:t>Critical Thinking</a:t>
              </a:r>
              <a:endParaRPr kumimoji="0" lang="zh-CN" altLang="en-US" sz="2800" b="1" kern="1200" cap="none" spc="0" normalizeH="0" baseline="0" noProof="0" dirty="0">
                <a:solidFill>
                  <a:schemeClr val="accent5">
                    <a:lumMod val="75000"/>
                  </a:schemeClr>
                </a:solidFill>
                <a:latin typeface="+mj-lt"/>
                <a:ea typeface="张海山锐线体简" charset="-122"/>
                <a:cs typeface="+mn-cs"/>
              </a:endParaRPr>
            </a:p>
          </p:txBody>
        </p:sp>
      </p:grpSp>
      <p:sp>
        <p:nvSpPr>
          <p:cNvPr id="27676" name="文本框 4"/>
          <p:cNvSpPr txBox="1"/>
          <p:nvPr/>
        </p:nvSpPr>
        <p:spPr>
          <a:xfrm>
            <a:off x="1081088" y="284163"/>
            <a:ext cx="6840537" cy="862012"/>
          </a:xfrm>
          <a:prstGeom prst="rect">
            <a:avLst/>
          </a:prstGeom>
          <a:noFill/>
          <a:ln w="9525">
            <a:noFill/>
          </a:ln>
        </p:spPr>
        <p:txBody>
          <a:bodyPr anchor="t" anchorCtr="0">
            <a:spAutoFit/>
          </a:bodyPr>
          <a:lstStyle/>
          <a:p>
            <a:pPr algn="ctr">
              <a:lnSpc>
                <a:spcPct val="130000"/>
              </a:lnSpc>
              <a:buClrTx/>
              <a:buFontTx/>
            </a:pPr>
            <a:r>
              <a:rPr lang="en-US" altLang="zh-CN" sz="4000" dirty="0">
                <a:solidFill>
                  <a:srgbClr val="4C4C4C"/>
                </a:solidFill>
                <a:latin typeface="Arial Black" panose="020B0A04020102020204" pitchFamily="34" charset="0"/>
                <a:ea typeface="微软雅黑" panose="020B0503020204020204" pitchFamily="34" charset="-122"/>
              </a:rPr>
              <a:t>CONTENTS</a:t>
            </a:r>
            <a:endParaRPr lang="zh-CN" altLang="en-US" sz="4000" dirty="0">
              <a:solidFill>
                <a:srgbClr val="4C4C4C"/>
              </a:solidFill>
              <a:latin typeface="Arial Black" panose="020B0A04020102020204" pitchFamily="34" charset="0"/>
              <a:ea typeface="微软雅黑" panose="020B0503020204020204" pitchFamily="34" charset="-122"/>
            </a:endParaRPr>
          </a:p>
        </p:txBody>
      </p:sp>
      <p:grpSp>
        <p:nvGrpSpPr>
          <p:cNvPr id="65" name="组合 35"/>
          <p:cNvGrpSpPr/>
          <p:nvPr/>
        </p:nvGrpSpPr>
        <p:grpSpPr>
          <a:xfrm>
            <a:off x="1042988" y="4206875"/>
            <a:ext cx="7880350" cy="771525"/>
            <a:chOff x="1295467" y="3609349"/>
            <a:chExt cx="10896533" cy="1569375"/>
          </a:xfrm>
        </p:grpSpPr>
        <p:sp>
          <p:nvSpPr>
            <p:cNvPr id="66" name="矩形 65"/>
            <p:cNvSpPr/>
            <p:nvPr/>
          </p:nvSpPr>
          <p:spPr>
            <a:xfrm>
              <a:off x="1874976" y="3961329"/>
              <a:ext cx="10317024" cy="1217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7" name="矩形 66"/>
            <p:cNvSpPr/>
            <p:nvPr/>
          </p:nvSpPr>
          <p:spPr>
            <a:xfrm>
              <a:off x="1295467" y="3609349"/>
              <a:ext cx="2190721" cy="121739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lt1"/>
                  </a:solidFill>
                  <a:effectLst/>
                  <a:uLnTx/>
                  <a:uFillTx/>
                  <a:latin typeface="+mj-lt"/>
                  <a:ea typeface="时尚中黑简体" charset="-122"/>
                  <a:cs typeface="+mn-cs"/>
                </a:rPr>
                <a:t>Part</a:t>
              </a:r>
              <a:r>
                <a:rPr kumimoji="0" lang="zh-CN" altLang="en-US" sz="2800" b="1" i="0" u="none" strike="noStrike" kern="1200" cap="none" spc="0" normalizeH="0" baseline="0" noProof="0" dirty="0">
                  <a:ln>
                    <a:noFill/>
                  </a:ln>
                  <a:solidFill>
                    <a:schemeClr val="lt1"/>
                  </a:solidFill>
                  <a:effectLst/>
                  <a:uLnTx/>
                  <a:uFillTx/>
                  <a:latin typeface="+mj-lt"/>
                  <a:ea typeface="时尚中黑简体" charset="-122"/>
                  <a:cs typeface="+mn-cs"/>
                </a:rPr>
                <a:t> </a:t>
              </a:r>
              <a:r>
                <a:rPr kumimoji="0" lang="en-US" altLang="zh-CN" sz="2800" b="1" i="0" u="none" strike="noStrike" kern="1200" cap="none" spc="0" normalizeH="0" baseline="0" noProof="0" dirty="0">
                  <a:ln>
                    <a:noFill/>
                  </a:ln>
                  <a:solidFill>
                    <a:schemeClr val="lt1"/>
                  </a:solidFill>
                  <a:effectLst/>
                  <a:uLnTx/>
                  <a:uFillTx/>
                  <a:latin typeface="+mj-lt"/>
                  <a:ea typeface="时尚中黑简体" charset="-122"/>
                  <a:cs typeface="+mn-cs"/>
                </a:rPr>
                <a:t>5</a:t>
              </a:r>
              <a:endParaRPr kumimoji="0" lang="zh-CN" altLang="en-US" sz="2800" b="1" i="0" u="none" strike="noStrike" kern="1200" cap="none" spc="0" normalizeH="0" baseline="0" noProof="0" dirty="0">
                <a:ln>
                  <a:noFill/>
                </a:ln>
                <a:solidFill>
                  <a:schemeClr val="lt1"/>
                </a:solidFill>
                <a:effectLst/>
                <a:uLnTx/>
                <a:uFillTx/>
                <a:latin typeface="+mj-lt"/>
                <a:ea typeface="时尚中黑简体" charset="-122"/>
                <a:cs typeface="+mn-cs"/>
              </a:endParaRPr>
            </a:p>
          </p:txBody>
        </p:sp>
        <p:sp>
          <p:nvSpPr>
            <p:cNvPr id="68" name="文本框 67">
              <a:hlinkClick r:id="" action="ppaction://noaction"/>
            </p:cNvPr>
            <p:cNvSpPr txBox="1"/>
            <p:nvPr/>
          </p:nvSpPr>
          <p:spPr>
            <a:xfrm>
              <a:off x="3984478" y="3783724"/>
              <a:ext cx="4025834" cy="1065625"/>
            </a:xfrm>
            <a:prstGeom prst="rect">
              <a:avLst/>
            </a:prstGeom>
            <a:noFill/>
          </p:spPr>
          <p:txBody>
            <a:bodyPr wrap="none">
              <a:spAutoFit/>
            </a:bodyPr>
            <a:lstStyle/>
            <a:p>
              <a:pPr marR="0" defTabSz="914400" fontAlgn="auto">
                <a:spcBef>
                  <a:spcPts val="0"/>
                </a:spcBef>
                <a:spcAft>
                  <a:spcPts val="0"/>
                </a:spcAft>
                <a:buClrTx/>
                <a:buSzTx/>
                <a:buFontTx/>
                <a:buNone/>
                <a:defRPr/>
              </a:pPr>
              <a:r>
                <a:rPr kumimoji="0" lang="en-US" altLang="zh-CN" sz="2800" b="1" kern="1200" cap="none" spc="0" normalizeH="0" baseline="0" noProof="0" dirty="0">
                  <a:solidFill>
                    <a:schemeClr val="accent3"/>
                  </a:solidFill>
                  <a:latin typeface="+mj-lt"/>
                  <a:ea typeface="张海山锐线体简" charset="-122"/>
                  <a:cs typeface="+mn-cs"/>
                </a:rPr>
                <a:t>Culture Focus</a:t>
              </a:r>
              <a:endParaRPr kumimoji="0" lang="zh-CN" altLang="en-US" sz="2800" b="1" kern="1200" cap="none" spc="0" normalizeH="0" baseline="0" noProof="0" dirty="0">
                <a:solidFill>
                  <a:schemeClr val="accent3"/>
                </a:solidFill>
                <a:latin typeface="+mj-lt"/>
                <a:ea typeface="张海山锐线体简" charset="-122"/>
                <a:cs typeface="+mn-cs"/>
              </a:endParaRPr>
            </a:p>
          </p:txBody>
        </p:sp>
      </p:grpSp>
      <p:grpSp>
        <p:nvGrpSpPr>
          <p:cNvPr id="43" name="组合 35"/>
          <p:cNvGrpSpPr/>
          <p:nvPr/>
        </p:nvGrpSpPr>
        <p:grpSpPr>
          <a:xfrm>
            <a:off x="1042988" y="4811713"/>
            <a:ext cx="7880350" cy="771525"/>
            <a:chOff x="1295467" y="3609349"/>
            <a:chExt cx="10896533" cy="1569375"/>
          </a:xfrm>
        </p:grpSpPr>
        <p:sp>
          <p:nvSpPr>
            <p:cNvPr id="44" name="矩形 43"/>
            <p:cNvSpPr/>
            <p:nvPr/>
          </p:nvSpPr>
          <p:spPr>
            <a:xfrm>
              <a:off x="1874976" y="3961327"/>
              <a:ext cx="10317024" cy="1217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45" name="矩形 44"/>
            <p:cNvSpPr/>
            <p:nvPr/>
          </p:nvSpPr>
          <p:spPr>
            <a:xfrm>
              <a:off x="1295467" y="3609349"/>
              <a:ext cx="2190721" cy="128843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lt1"/>
                  </a:solidFill>
                  <a:effectLst/>
                  <a:uLnTx/>
                  <a:uFillTx/>
                  <a:latin typeface="+mj-lt"/>
                  <a:ea typeface="时尚中黑简体" charset="-122"/>
                  <a:cs typeface="+mn-cs"/>
                </a:rPr>
                <a:t>Part</a:t>
              </a:r>
              <a:r>
                <a:rPr kumimoji="0" lang="zh-CN" altLang="en-US" sz="2800" b="1" i="0" u="none" strike="noStrike" kern="1200" cap="none" spc="0" normalizeH="0" baseline="0" noProof="0" dirty="0">
                  <a:ln>
                    <a:noFill/>
                  </a:ln>
                  <a:solidFill>
                    <a:schemeClr val="lt1"/>
                  </a:solidFill>
                  <a:effectLst/>
                  <a:uLnTx/>
                  <a:uFillTx/>
                  <a:latin typeface="+mj-lt"/>
                  <a:ea typeface="时尚中黑简体" charset="-122"/>
                  <a:cs typeface="+mn-cs"/>
                </a:rPr>
                <a:t> </a:t>
              </a:r>
              <a:r>
                <a:rPr kumimoji="0" lang="en-US" altLang="zh-CN" sz="2800" b="1" i="0" u="none" strike="noStrike" kern="1200" cap="none" spc="0" normalizeH="0" baseline="0" noProof="0" dirty="0">
                  <a:ln>
                    <a:noFill/>
                  </a:ln>
                  <a:solidFill>
                    <a:schemeClr val="lt1"/>
                  </a:solidFill>
                  <a:effectLst/>
                  <a:uLnTx/>
                  <a:uFillTx/>
                  <a:latin typeface="+mj-lt"/>
                  <a:ea typeface="时尚中黑简体" charset="-122"/>
                  <a:cs typeface="+mn-cs"/>
                </a:rPr>
                <a:t>6</a:t>
              </a:r>
              <a:endParaRPr kumimoji="0" lang="zh-CN" altLang="en-US" sz="2800" b="1" i="0" u="none" strike="noStrike" kern="1200" cap="none" spc="0" normalizeH="0" baseline="0" noProof="0" dirty="0">
                <a:ln>
                  <a:noFill/>
                </a:ln>
                <a:solidFill>
                  <a:schemeClr val="lt1"/>
                </a:solidFill>
                <a:effectLst/>
                <a:uLnTx/>
                <a:uFillTx/>
                <a:latin typeface="+mj-lt"/>
                <a:ea typeface="时尚中黑简体" charset="-122"/>
                <a:cs typeface="+mn-cs"/>
              </a:endParaRPr>
            </a:p>
          </p:txBody>
        </p:sp>
        <p:sp>
          <p:nvSpPr>
            <p:cNvPr id="27684" name="文本框 45">
              <a:hlinkClick r:id="" action="ppaction://noaction"/>
            </p:cNvPr>
            <p:cNvSpPr txBox="1"/>
            <p:nvPr/>
          </p:nvSpPr>
          <p:spPr>
            <a:xfrm>
              <a:off x="3984478" y="3725599"/>
              <a:ext cx="4188273" cy="1065625"/>
            </a:xfrm>
            <a:prstGeom prst="rect">
              <a:avLst/>
            </a:prstGeom>
            <a:noFill/>
            <a:ln w="9525">
              <a:noFill/>
            </a:ln>
          </p:spPr>
          <p:txBody>
            <a:bodyPr wrap="none" anchor="t" anchorCtr="0">
              <a:spAutoFit/>
            </a:bodyPr>
            <a:lstStyle/>
            <a:p>
              <a:pPr>
                <a:buClrTx/>
                <a:buFontTx/>
              </a:pPr>
              <a:r>
                <a:rPr lang="en-US" altLang="zh-CN" sz="2800" b="1" dirty="0">
                  <a:solidFill>
                    <a:srgbClr val="4C4C4C"/>
                  </a:solidFill>
                  <a:latin typeface="Arial Black" panose="020B0A04020102020204" pitchFamily="34" charset="0"/>
                  <a:ea typeface="张海山锐线体简" charset="-122"/>
                </a:rPr>
                <a:t>Home Reading</a:t>
              </a:r>
              <a:endParaRPr lang="zh-CN" altLang="en-US" sz="2800" b="1" dirty="0">
                <a:solidFill>
                  <a:srgbClr val="4C4C4C"/>
                </a:solidFill>
                <a:latin typeface="Arial Black" panose="020B0A04020102020204" pitchFamily="34" charset="0"/>
                <a:ea typeface="张海山锐线体简" charset="-122"/>
              </a:endParaRPr>
            </a:p>
          </p:txBody>
        </p:sp>
      </p:grpSp>
    </p:spTree>
  </p:cSld>
  <p:clrMapOvr>
    <a:masterClrMapping/>
  </p:clrMapOvr>
  <p:transition spd="slow"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2500" fill="hold"/>
                                        <p:tgtEl>
                                          <p:spTgt spid="39"/>
                                        </p:tgtEl>
                                        <p:attrNameLst>
                                          <p:attrName>ppt_x</p:attrName>
                                        </p:attrNameLst>
                                      </p:cBhvr>
                                      <p:tavLst>
                                        <p:tav tm="0">
                                          <p:val>
                                            <p:strVal val="0-#ppt_w/2"/>
                                          </p:val>
                                        </p:tav>
                                        <p:tav tm="100000">
                                          <p:val>
                                            <p:strVal val="#ppt_x"/>
                                          </p:val>
                                        </p:tav>
                                      </p:tavLst>
                                    </p:anim>
                                    <p:anim calcmode="lin" valueType="num">
                                      <p:cBhvr additive="base">
                                        <p:cTn id="8" dur="2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2500"/>
                            </p:stCondLst>
                            <p:childTnLst>
                              <p:par>
                                <p:cTn id="10" presetID="53" presetClass="entr" presetSubtype="16"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animEffect transition="in" filter="fade">
                                      <p:cBhvr>
                                        <p:cTn id="14" dur="500"/>
                                        <p:tgtEl>
                                          <p:spTgt spid="48"/>
                                        </p:tgtEl>
                                      </p:cBhvr>
                                    </p:animEffect>
                                  </p:childTnLst>
                                </p:cTn>
                              </p:par>
                            </p:childTnLst>
                          </p:cTn>
                        </p:par>
                        <p:par>
                          <p:cTn id="15" fill="hold">
                            <p:stCondLst>
                              <p:cond delay="3000"/>
                            </p:stCondLst>
                            <p:childTnLst>
                              <p:par>
                                <p:cTn id="16" presetID="53" presetClass="entr" presetSubtype="16" fill="hold" nodeType="afterEffect">
                                  <p:stCondLst>
                                    <p:cond delay="0"/>
                                  </p:stCondLst>
                                  <p:childTnLst>
                                    <p:set>
                                      <p:cBhvr>
                                        <p:cTn id="17" dur="1" fill="hold">
                                          <p:stCondLst>
                                            <p:cond delay="0"/>
                                          </p:stCondLst>
                                        </p:cTn>
                                        <p:tgtEl>
                                          <p:spTgt spid="52"/>
                                        </p:tgtEl>
                                        <p:attrNameLst>
                                          <p:attrName>style.visibility</p:attrName>
                                        </p:attrNameLst>
                                      </p:cBhvr>
                                      <p:to>
                                        <p:strVal val="visible"/>
                                      </p:to>
                                    </p:set>
                                    <p:anim calcmode="lin" valueType="num">
                                      <p:cBhvr>
                                        <p:cTn id="18" dur="500" fill="hold"/>
                                        <p:tgtEl>
                                          <p:spTgt spid="52"/>
                                        </p:tgtEl>
                                        <p:attrNameLst>
                                          <p:attrName>ppt_w</p:attrName>
                                        </p:attrNameLst>
                                      </p:cBhvr>
                                      <p:tavLst>
                                        <p:tav tm="0">
                                          <p:val>
                                            <p:fltVal val="0"/>
                                          </p:val>
                                        </p:tav>
                                        <p:tav tm="100000">
                                          <p:val>
                                            <p:strVal val="#ppt_w"/>
                                          </p:val>
                                        </p:tav>
                                      </p:tavLst>
                                    </p:anim>
                                    <p:anim calcmode="lin" valueType="num">
                                      <p:cBhvr>
                                        <p:cTn id="19" dur="500" fill="hold"/>
                                        <p:tgtEl>
                                          <p:spTgt spid="52"/>
                                        </p:tgtEl>
                                        <p:attrNameLst>
                                          <p:attrName>ppt_h</p:attrName>
                                        </p:attrNameLst>
                                      </p:cBhvr>
                                      <p:tavLst>
                                        <p:tav tm="0">
                                          <p:val>
                                            <p:fltVal val="0"/>
                                          </p:val>
                                        </p:tav>
                                        <p:tav tm="100000">
                                          <p:val>
                                            <p:strVal val="#ppt_h"/>
                                          </p:val>
                                        </p:tav>
                                      </p:tavLst>
                                    </p:anim>
                                    <p:animEffect transition="in" filter="fade">
                                      <p:cBhvr>
                                        <p:cTn id="20" dur="500"/>
                                        <p:tgtEl>
                                          <p:spTgt spid="52"/>
                                        </p:tgtEl>
                                      </p:cBhvr>
                                    </p:animEffect>
                                  </p:childTnLst>
                                </p:cTn>
                              </p:par>
                            </p:childTnLst>
                          </p:cTn>
                        </p:par>
                        <p:par>
                          <p:cTn id="21" fill="hold">
                            <p:stCondLst>
                              <p:cond delay="3500"/>
                            </p:stCondLst>
                            <p:childTnLst>
                              <p:par>
                                <p:cTn id="22" presetID="53" presetClass="entr" presetSubtype="16"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p:cTn id="24" dur="500" fill="hold"/>
                                        <p:tgtEl>
                                          <p:spTgt spid="56"/>
                                        </p:tgtEl>
                                        <p:attrNameLst>
                                          <p:attrName>ppt_w</p:attrName>
                                        </p:attrNameLst>
                                      </p:cBhvr>
                                      <p:tavLst>
                                        <p:tav tm="0">
                                          <p:val>
                                            <p:fltVal val="0"/>
                                          </p:val>
                                        </p:tav>
                                        <p:tav tm="100000">
                                          <p:val>
                                            <p:strVal val="#ppt_w"/>
                                          </p:val>
                                        </p:tav>
                                      </p:tavLst>
                                    </p:anim>
                                    <p:anim calcmode="lin" valueType="num">
                                      <p:cBhvr>
                                        <p:cTn id="25" dur="500" fill="hold"/>
                                        <p:tgtEl>
                                          <p:spTgt spid="56"/>
                                        </p:tgtEl>
                                        <p:attrNameLst>
                                          <p:attrName>ppt_h</p:attrName>
                                        </p:attrNameLst>
                                      </p:cBhvr>
                                      <p:tavLst>
                                        <p:tav tm="0">
                                          <p:val>
                                            <p:fltVal val="0"/>
                                          </p:val>
                                        </p:tav>
                                        <p:tav tm="100000">
                                          <p:val>
                                            <p:strVal val="#ppt_h"/>
                                          </p:val>
                                        </p:tav>
                                      </p:tavLst>
                                    </p:anim>
                                    <p:animEffect transition="in" filter="fade">
                                      <p:cBhvr>
                                        <p:cTn id="26" dur="500"/>
                                        <p:tgtEl>
                                          <p:spTgt spid="56"/>
                                        </p:tgtEl>
                                      </p:cBhvr>
                                    </p:animEffect>
                                  </p:childTnLst>
                                </p:cTn>
                              </p:par>
                            </p:childTnLst>
                          </p:cTn>
                        </p:par>
                        <p:par>
                          <p:cTn id="27" fill="hold">
                            <p:stCondLst>
                              <p:cond delay="4000"/>
                            </p:stCondLst>
                            <p:childTnLst>
                              <p:par>
                                <p:cTn id="28" presetID="53" presetClass="entr" presetSubtype="16" fill="hold" nodeType="afterEffect">
                                  <p:stCondLst>
                                    <p:cond delay="0"/>
                                  </p:stCondLst>
                                  <p:childTnLst>
                                    <p:set>
                                      <p:cBhvr>
                                        <p:cTn id="29" dur="1" fill="hold">
                                          <p:stCondLst>
                                            <p:cond delay="0"/>
                                          </p:stCondLst>
                                        </p:cTn>
                                        <p:tgtEl>
                                          <p:spTgt spid="60"/>
                                        </p:tgtEl>
                                        <p:attrNameLst>
                                          <p:attrName>style.visibility</p:attrName>
                                        </p:attrNameLst>
                                      </p:cBhvr>
                                      <p:to>
                                        <p:strVal val="visible"/>
                                      </p:to>
                                    </p:set>
                                    <p:anim calcmode="lin" valueType="num">
                                      <p:cBhvr>
                                        <p:cTn id="30" dur="500" fill="hold"/>
                                        <p:tgtEl>
                                          <p:spTgt spid="60"/>
                                        </p:tgtEl>
                                        <p:attrNameLst>
                                          <p:attrName>ppt_w</p:attrName>
                                        </p:attrNameLst>
                                      </p:cBhvr>
                                      <p:tavLst>
                                        <p:tav tm="0">
                                          <p:val>
                                            <p:fltVal val="0"/>
                                          </p:val>
                                        </p:tav>
                                        <p:tav tm="100000">
                                          <p:val>
                                            <p:strVal val="#ppt_w"/>
                                          </p:val>
                                        </p:tav>
                                      </p:tavLst>
                                    </p:anim>
                                    <p:anim calcmode="lin" valueType="num">
                                      <p:cBhvr>
                                        <p:cTn id="31" dur="500" fill="hold"/>
                                        <p:tgtEl>
                                          <p:spTgt spid="60"/>
                                        </p:tgtEl>
                                        <p:attrNameLst>
                                          <p:attrName>ppt_h</p:attrName>
                                        </p:attrNameLst>
                                      </p:cBhvr>
                                      <p:tavLst>
                                        <p:tav tm="0">
                                          <p:val>
                                            <p:fltVal val="0"/>
                                          </p:val>
                                        </p:tav>
                                        <p:tav tm="100000">
                                          <p:val>
                                            <p:strVal val="#ppt_h"/>
                                          </p:val>
                                        </p:tav>
                                      </p:tavLst>
                                    </p:anim>
                                    <p:animEffect transition="in" filter="fade">
                                      <p:cBhvr>
                                        <p:cTn id="32" dur="500"/>
                                        <p:tgtEl>
                                          <p:spTgt spid="60"/>
                                        </p:tgtEl>
                                      </p:cBhvr>
                                    </p:animEffect>
                                  </p:childTnLst>
                                </p:cTn>
                              </p:par>
                            </p:childTnLst>
                          </p:cTn>
                        </p:par>
                        <p:par>
                          <p:cTn id="33" fill="hold">
                            <p:stCondLst>
                              <p:cond delay="4500"/>
                            </p:stCondLst>
                            <p:childTnLst>
                              <p:par>
                                <p:cTn id="34" presetID="53" presetClass="entr" presetSubtype="16" fill="hold" nodeType="afterEffect">
                                  <p:stCondLst>
                                    <p:cond delay="0"/>
                                  </p:stCondLst>
                                  <p:childTnLst>
                                    <p:set>
                                      <p:cBhvr>
                                        <p:cTn id="35" dur="1" fill="hold">
                                          <p:stCondLst>
                                            <p:cond delay="0"/>
                                          </p:stCondLst>
                                        </p:cTn>
                                        <p:tgtEl>
                                          <p:spTgt spid="65"/>
                                        </p:tgtEl>
                                        <p:attrNameLst>
                                          <p:attrName>style.visibility</p:attrName>
                                        </p:attrNameLst>
                                      </p:cBhvr>
                                      <p:to>
                                        <p:strVal val="visible"/>
                                      </p:to>
                                    </p:set>
                                    <p:anim calcmode="lin" valueType="num">
                                      <p:cBhvr>
                                        <p:cTn id="36" dur="500" fill="hold"/>
                                        <p:tgtEl>
                                          <p:spTgt spid="65"/>
                                        </p:tgtEl>
                                        <p:attrNameLst>
                                          <p:attrName>ppt_w</p:attrName>
                                        </p:attrNameLst>
                                      </p:cBhvr>
                                      <p:tavLst>
                                        <p:tav tm="0">
                                          <p:val>
                                            <p:fltVal val="0"/>
                                          </p:val>
                                        </p:tav>
                                        <p:tav tm="100000">
                                          <p:val>
                                            <p:strVal val="#ppt_w"/>
                                          </p:val>
                                        </p:tav>
                                      </p:tavLst>
                                    </p:anim>
                                    <p:anim calcmode="lin" valueType="num">
                                      <p:cBhvr>
                                        <p:cTn id="37" dur="500" fill="hold"/>
                                        <p:tgtEl>
                                          <p:spTgt spid="65"/>
                                        </p:tgtEl>
                                        <p:attrNameLst>
                                          <p:attrName>ppt_h</p:attrName>
                                        </p:attrNameLst>
                                      </p:cBhvr>
                                      <p:tavLst>
                                        <p:tav tm="0">
                                          <p:val>
                                            <p:fltVal val="0"/>
                                          </p:val>
                                        </p:tav>
                                        <p:tav tm="100000">
                                          <p:val>
                                            <p:strVal val="#ppt_h"/>
                                          </p:val>
                                        </p:tav>
                                      </p:tavLst>
                                    </p:anim>
                                    <p:animEffect transition="in" filter="fade">
                                      <p:cBhvr>
                                        <p:cTn id="38" dur="500"/>
                                        <p:tgtEl>
                                          <p:spTgt spid="65"/>
                                        </p:tgtEl>
                                      </p:cBhvr>
                                    </p:animEffect>
                                  </p:childTnLst>
                                </p:cTn>
                              </p:par>
                            </p:childTnLst>
                          </p:cTn>
                        </p:par>
                        <p:par>
                          <p:cTn id="39" fill="hold">
                            <p:stCondLst>
                              <p:cond delay="5000"/>
                            </p:stCondLst>
                            <p:childTnLst>
                              <p:par>
                                <p:cTn id="40" presetID="53" presetClass="entr" presetSubtype="16"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anim calcmode="lin" valueType="num">
                                      <p:cBhvr>
                                        <p:cTn id="42" dur="500" fill="hold"/>
                                        <p:tgtEl>
                                          <p:spTgt spid="43"/>
                                        </p:tgtEl>
                                        <p:attrNameLst>
                                          <p:attrName>ppt_w</p:attrName>
                                        </p:attrNameLst>
                                      </p:cBhvr>
                                      <p:tavLst>
                                        <p:tav tm="0">
                                          <p:val>
                                            <p:fltVal val="0"/>
                                          </p:val>
                                        </p:tav>
                                        <p:tav tm="100000">
                                          <p:val>
                                            <p:strVal val="#ppt_w"/>
                                          </p:val>
                                        </p:tav>
                                      </p:tavLst>
                                    </p:anim>
                                    <p:anim calcmode="lin" valueType="num">
                                      <p:cBhvr>
                                        <p:cTn id="43" dur="500" fill="hold"/>
                                        <p:tgtEl>
                                          <p:spTgt spid="43"/>
                                        </p:tgtEl>
                                        <p:attrNameLst>
                                          <p:attrName>ppt_h</p:attrName>
                                        </p:attrNameLst>
                                      </p:cBhvr>
                                      <p:tavLst>
                                        <p:tav tm="0">
                                          <p:val>
                                            <p:fltVal val="0"/>
                                          </p:val>
                                        </p:tav>
                                        <p:tav tm="100000">
                                          <p:val>
                                            <p:strVal val="#ppt_h"/>
                                          </p:val>
                                        </p:tav>
                                      </p:tavLst>
                                    </p:anim>
                                    <p:animEffect transition="in" filter="fade">
                                      <p:cBhvr>
                                        <p:cTn id="4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90000"/>
              </a:lnSpc>
              <a:spcBef>
                <a:spcPct val="0"/>
              </a:spcBef>
              <a:spcAft>
                <a:spcPct val="0"/>
              </a:spcAft>
              <a:buClrTx/>
              <a:buSzTx/>
              <a:buFontTx/>
              <a:buNone/>
              <a:defRPr/>
            </a:pPr>
            <a:r>
              <a:rPr lang="en-US" altLang="zh-CN" dirty="0">
                <a:sym typeface="+mn-ea"/>
              </a:rPr>
              <a:t>In Reading – Global Reading</a:t>
            </a:r>
            <a:endParaRPr kumimoji="0" lang="zh-CN" altLang="en-US" sz="3200" b="1" i="0" u="none" strike="noStrike" kern="1200" cap="none" spc="0" normalizeH="0" baseline="0" noProof="0" dirty="0">
              <a:ln>
                <a:noFill/>
              </a:ln>
              <a:solidFill>
                <a:schemeClr val="bg1"/>
              </a:solidFill>
              <a:effectLst/>
              <a:uLnTx/>
              <a:uFillTx/>
              <a:latin typeface="Arial Black" panose="020B0A04020102020204" pitchFamily="34" charset="0"/>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462280" y="984885"/>
            <a:ext cx="8291830" cy="5575300"/>
          </a:xfrm>
        </p:spPr>
        <p:txBody>
          <a:bodyPr vert="horz" wrap="square" lIns="91440" tIns="45720" rIns="91440" bIns="45720" numCol="1" anchor="t" anchorCtr="0" compatLnSpc="1"/>
          <a:lstStyle/>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Pair Work</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5.What is the insurance company’s intention of running an ad with a picture showing a padlock attached to a kid’s bicycle?</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The insurance company tries to impress the public that it will ensure your safety by paying for your losses.</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6. What does the author think is the new atmosphere of American life?</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An atmosphere of fear and distrust.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文本框 383026"/>
          <p:cNvSpPr txBox="1"/>
          <p:nvPr/>
        </p:nvSpPr>
        <p:spPr>
          <a:xfrm>
            <a:off x="468313" y="1125538"/>
            <a:ext cx="8424863" cy="4892675"/>
          </a:xfrm>
          <a:prstGeom prst="rect">
            <a:avLst/>
          </a:prstGeom>
          <a:noFill/>
          <a:ln w="9525">
            <a:noFill/>
          </a:ln>
        </p:spPr>
        <p:txBody>
          <a:bodyPr>
            <a:spAutoFit/>
          </a:bodyPr>
          <a:lstStyle/>
          <a:p>
            <a:pPr marR="0" algn="just" defTabSz="914400">
              <a:buClrTx/>
              <a:buSzTx/>
              <a:buFont typeface="Arial" panose="020B0604020202020204" pitchFamily="34" charset="0"/>
              <a:buNone/>
              <a:defRPr/>
            </a:pPr>
            <a:r>
              <a:rPr kumimoji="0" lang="en-US" altLang="zh-CN" sz="2400" kern="1200" cap="none" spc="0" normalizeH="0" baseline="0" noProof="0" dirty="0">
                <a:solidFill>
                  <a:srgbClr val="000000"/>
                </a:solidFill>
                <a:latin typeface="Trebuchet MS" panose="020B0603020202020204" pitchFamily="34" charset="0"/>
                <a:ea typeface="宋体" panose="02010600030101010101" pitchFamily="2" charset="-122"/>
                <a:cs typeface="+mn-cs"/>
              </a:rPr>
              <a:t>     7 </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The ad pointed out that, yes, it is the insurance companies that pay for stolen goods, but who is going to pay for what the new atmosphere of distrust and fear is doing to our way of life? Who is going to make the psychic payment for the transformation of America from the Land of the Free to the Land of the Lock?</a:t>
            </a:r>
          </a:p>
          <a:p>
            <a:pPr marR="0" algn="just" defTabSz="914400">
              <a:buClrTx/>
              <a:buSzTx/>
              <a:buFont typeface="Arial" panose="020B0604020202020204" pitchFamily="34" charset="0"/>
              <a:buNone/>
              <a:defRPr/>
            </a:pP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     8 For that is what has happened. We have become so used to defending ourselves against the new atmosphere of American life, so used to putting up </a:t>
            </a:r>
            <a:r>
              <a:rPr kumimoji="0" lang="en-US" altLang="zh-CN" sz="2400" b="1"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hlinkClick r:id="rId3" action="ppaction://hlinksldjump"/>
              </a:rPr>
              <a:t>barriers</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 that we have not had time to think about what it may mean.</a:t>
            </a:r>
          </a:p>
          <a:p>
            <a:pPr marR="0" algn="just" defTabSz="914400">
              <a:buClrTx/>
              <a:buSzTx/>
              <a:buFont typeface="Arial" panose="020B0604020202020204" pitchFamily="34" charset="0"/>
              <a:buNone/>
              <a:defRPr/>
            </a:pP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     9 For some reason we are satisfied when we think we are well-protected; it does not occur to us to ask ourselves: Why has this happened? </a:t>
            </a:r>
          </a:p>
        </p:txBody>
      </p:sp>
      <p:sp>
        <p:nvSpPr>
          <p:cNvPr id="46082" name="标题 2"/>
          <p:cNvSpPr>
            <a:spLocks noGrp="1"/>
          </p:cNvSpPr>
          <p:nvPr>
            <p:ph type="title"/>
          </p:nvPr>
        </p:nvSpPr>
        <p:spPr/>
        <p:txBody>
          <a:bodyPr vert="horz" wrap="square" lIns="91440" tIns="45720" rIns="91440" bIns="45720" anchor="ctr" anchorCtr="0"/>
          <a:lstStyle/>
          <a:p>
            <a:r>
              <a:rPr lang="en-US" altLang="zh-CN" dirty="0"/>
              <a:t>In Reading – Detailed Reading</a:t>
            </a:r>
            <a:endParaRPr lang="zh-CN" altLang="en-US" dirty="0"/>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90000"/>
              </a:lnSpc>
              <a:spcBef>
                <a:spcPct val="0"/>
              </a:spcBef>
              <a:spcAft>
                <a:spcPct val="0"/>
              </a:spcAft>
              <a:buClrTx/>
              <a:buSzTx/>
              <a:buFontTx/>
              <a:buNone/>
              <a:defRPr/>
            </a:pPr>
            <a:r>
              <a:rPr lang="en-US" altLang="zh-CN" dirty="0">
                <a:sym typeface="+mn-ea"/>
              </a:rPr>
              <a:t>In Reading – Global Reading</a:t>
            </a:r>
            <a:endParaRPr kumimoji="0" lang="zh-CN" altLang="en-US" sz="3200" b="1" i="0" u="none" strike="noStrike" kern="1200" cap="none" spc="0" normalizeH="0" baseline="0" noProof="0" dirty="0">
              <a:ln>
                <a:noFill/>
              </a:ln>
              <a:solidFill>
                <a:schemeClr val="bg1"/>
              </a:solidFill>
              <a:effectLst/>
              <a:uLnTx/>
              <a:uFillTx/>
              <a:latin typeface="Arial Black" panose="020B0A04020102020204" pitchFamily="34" charset="0"/>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462280" y="984885"/>
            <a:ext cx="8291830" cy="5575300"/>
          </a:xfrm>
        </p:spPr>
        <p:txBody>
          <a:bodyPr vert="horz" wrap="square" lIns="91440" tIns="45720" rIns="91440" bIns="45720" numCol="1" anchor="t" anchorCtr="0" compatLnSpc="1"/>
          <a:lstStyle/>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Pair Work</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7. Why do big American companies demand that their employees pass in and out of their work place with an access card?</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Because they feel threatened and want to keep oursiders away.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文本框 29779"/>
          <p:cNvSpPr txBox="1"/>
          <p:nvPr/>
        </p:nvSpPr>
        <p:spPr>
          <a:xfrm>
            <a:off x="611188" y="5229225"/>
            <a:ext cx="6624637" cy="1200150"/>
          </a:xfrm>
          <a:prstGeom prst="rect">
            <a:avLst/>
          </a:prstGeom>
          <a:noFill/>
          <a:ln w="9525">
            <a:noFill/>
          </a:ln>
        </p:spPr>
        <p:txBody>
          <a:bodyPr anchor="t" anchorCtr="0">
            <a:spAutoFit/>
          </a:bodyPr>
          <a:lstStyle/>
          <a:p>
            <a:pPr algn="just">
              <a:spcBef>
                <a:spcPct val="50000"/>
              </a:spcBef>
              <a:buClrTx/>
              <a:buFont typeface="Arial" panose="020B0604020202020204" pitchFamily="34" charset="0"/>
            </a:pPr>
            <a:r>
              <a:rPr lang="en-US" altLang="zh-CN" sz="2400" dirty="0">
                <a:solidFill>
                  <a:srgbClr val="000000"/>
                </a:solidFill>
                <a:latin typeface="Arial" panose="020B0604020202020204" pitchFamily="34" charset="0"/>
                <a:ea typeface="宋体" panose="02010600030101010101" pitchFamily="2" charset="-122"/>
              </a:rPr>
              <a:t>remains that the business you work for feels threatened enough to keep outsiders away via these “keys.”</a:t>
            </a:r>
            <a:endParaRPr lang="en-US" altLang="zh-CN" sz="2400" b="1" dirty="0">
              <a:solidFill>
                <a:srgbClr val="000000"/>
              </a:solidFill>
              <a:latin typeface="Arial" panose="020B0604020202020204" pitchFamily="34" charset="0"/>
              <a:ea typeface="宋体" panose="02010600030101010101" pitchFamily="2" charset="-122"/>
            </a:endParaRPr>
          </a:p>
        </p:txBody>
      </p:sp>
      <p:sp>
        <p:nvSpPr>
          <p:cNvPr id="136197" name="文本框 29775"/>
          <p:cNvSpPr txBox="1"/>
          <p:nvPr/>
        </p:nvSpPr>
        <p:spPr>
          <a:xfrm>
            <a:off x="611188" y="1125538"/>
            <a:ext cx="8208963" cy="1200150"/>
          </a:xfrm>
          <a:prstGeom prst="rect">
            <a:avLst/>
          </a:prstGeom>
          <a:noFill/>
          <a:ln w="9525">
            <a:noFill/>
          </a:ln>
        </p:spPr>
        <p:txBody>
          <a:bodyPr>
            <a:spAutoFit/>
          </a:bodyPr>
          <a:lstStyle/>
          <a:p>
            <a:pPr marR="0" algn="just" defTabSz="914400">
              <a:buClrTx/>
              <a:buSzTx/>
              <a:buFont typeface="Arial" panose="020B0604020202020204" pitchFamily="34" charset="0"/>
              <a:buNone/>
              <a:defRPr/>
            </a:pP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Why are we having to </a:t>
            </a:r>
            <a:r>
              <a:rPr kumimoji="0" lang="en-US" altLang="zh-CN" sz="2400" b="1"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hlinkClick r:id="rId3" action="ppaction://hlinksldjump"/>
              </a:rPr>
              <a:t>barricade</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 ourselves against our neighbors and fellow citizens, and when, exactly, did this start to </a:t>
            </a:r>
            <a:r>
              <a:rPr kumimoji="0" lang="en-US" altLang="zh-CN" sz="2400" b="1"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hlinkClick r:id="rId4" action="ppaction://hlinksldjump"/>
              </a:rPr>
              <a:t>take over</a:t>
            </a:r>
            <a:r>
              <a:rPr kumimoji="0" lang="en-US" altLang="zh-CN" sz="2400" b="1"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rPr>
              <a:t> </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our lives?</a:t>
            </a:r>
          </a:p>
        </p:txBody>
      </p:sp>
      <p:sp>
        <p:nvSpPr>
          <p:cNvPr id="136198" name="文本框 29777"/>
          <p:cNvSpPr txBox="1"/>
          <p:nvPr/>
        </p:nvSpPr>
        <p:spPr>
          <a:xfrm>
            <a:off x="611188" y="2276475"/>
            <a:ext cx="6624638" cy="3046095"/>
          </a:xfrm>
          <a:prstGeom prst="rect">
            <a:avLst/>
          </a:prstGeom>
          <a:noFill/>
          <a:ln w="9525">
            <a:noFill/>
          </a:ln>
        </p:spPr>
        <p:txBody>
          <a:bodyPr>
            <a:spAutoFit/>
          </a:bodyPr>
          <a:lstStyle/>
          <a:p>
            <a:pPr marR="0" algn="dist" defTabSz="914400">
              <a:spcBef>
                <a:spcPct val="50000"/>
              </a:spcBef>
              <a:buClrTx/>
              <a:buSzTx/>
              <a:buFont typeface="Arial" panose="020B0604020202020204" pitchFamily="34" charset="0"/>
              <a:buNone/>
              <a:defRPr/>
            </a:pP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        10 And it has taken over. If you work for a medium- to large-size company, </a:t>
            </a:r>
            <a:r>
              <a:rPr kumimoji="0" lang="en-US" altLang="zh-CN" sz="2400" b="1"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hlinkClick r:id="rId5" action="ppaction://hlinksldjump"/>
              </a:rPr>
              <a:t>chances are </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that you don’t just wander in and out of work. You probably carry some kind of access card, electronic or otherwise, that allows you in and out of your place of work. Maybe the security guard at the front desk knows your face and will wave you in most days, but the fact</a:t>
            </a:r>
          </a:p>
        </p:txBody>
      </p:sp>
      <p:pic>
        <p:nvPicPr>
          <p:cNvPr id="48132" name="图片 29778" descr="pic3NEW"/>
          <p:cNvPicPr>
            <a:picLocks noChangeAspect="1"/>
          </p:cNvPicPr>
          <p:nvPr/>
        </p:nvPicPr>
        <p:blipFill>
          <a:blip r:embed="rId6"/>
          <a:stretch>
            <a:fillRect/>
          </a:stretch>
        </p:blipFill>
        <p:spPr>
          <a:xfrm>
            <a:off x="7307263" y="2493963"/>
            <a:ext cx="1619250" cy="2447925"/>
          </a:xfrm>
          <a:prstGeom prst="rect">
            <a:avLst/>
          </a:prstGeom>
          <a:noFill/>
          <a:ln w="9525">
            <a:noFill/>
          </a:ln>
        </p:spPr>
      </p:pic>
      <p:sp>
        <p:nvSpPr>
          <p:cNvPr id="48133" name="标题 2"/>
          <p:cNvSpPr>
            <a:spLocks noGrp="1"/>
          </p:cNvSpPr>
          <p:nvPr>
            <p:ph type="title"/>
          </p:nvPr>
        </p:nvSpPr>
        <p:spPr/>
        <p:txBody>
          <a:bodyPr vert="horz" wrap="square" lIns="91440" tIns="45720" rIns="91440" bIns="45720" anchor="ctr" anchorCtr="0"/>
          <a:lstStyle/>
          <a:p>
            <a:r>
              <a:rPr lang="en-US" altLang="zh-CN" dirty="0"/>
              <a:t>In Reading – Detailed Reading</a:t>
            </a:r>
            <a:endParaRPr lang="zh-CN" altLang="en-US" dirty="0"/>
          </a:p>
        </p:txBody>
      </p:sp>
    </p:spTree>
  </p:cSld>
  <p:clrMapOvr>
    <a:masterClrMapping/>
  </p:clrMapOvr>
  <p:transition spd="slow"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90000"/>
              </a:lnSpc>
              <a:spcBef>
                <a:spcPct val="0"/>
              </a:spcBef>
              <a:spcAft>
                <a:spcPct val="0"/>
              </a:spcAft>
              <a:buClrTx/>
              <a:buSzTx/>
              <a:buFontTx/>
              <a:buNone/>
              <a:defRPr/>
            </a:pPr>
            <a:r>
              <a:rPr lang="en-US" altLang="zh-CN" dirty="0">
                <a:sym typeface="+mn-ea"/>
              </a:rPr>
              <a:t>In Reading – Global Reading</a:t>
            </a:r>
            <a:endParaRPr kumimoji="0" lang="zh-CN" altLang="en-US" sz="3200" b="1" i="0" u="none" strike="noStrike" kern="1200" cap="none" spc="0" normalizeH="0" baseline="0" noProof="0" dirty="0">
              <a:ln>
                <a:noFill/>
              </a:ln>
              <a:solidFill>
                <a:schemeClr val="bg1"/>
              </a:solidFill>
              <a:effectLst/>
              <a:uLnTx/>
              <a:uFillTx/>
              <a:latin typeface="Arial Black" panose="020B0A04020102020204" pitchFamily="34" charset="0"/>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462280" y="984885"/>
            <a:ext cx="8291830" cy="5575300"/>
          </a:xfrm>
        </p:spPr>
        <p:txBody>
          <a:bodyPr vert="horz" wrap="square" lIns="91440" tIns="45720" rIns="91440" bIns="45720" numCol="1" anchor="t" anchorCtr="0" compatLnSpc="1"/>
          <a:lstStyle/>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Pair Work</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8. Are airports still a place of education and fun today?Why or why not?</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No. They are by now the most sophisticated of security sites.</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9.What function do people think electronic X-ray equipment can perform now at airport security?</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It is a way to hold the terrorists, real and imagined, at bay.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文本框 384053"/>
          <p:cNvSpPr txBox="1"/>
          <p:nvPr/>
        </p:nvSpPr>
        <p:spPr>
          <a:xfrm>
            <a:off x="468313" y="1125538"/>
            <a:ext cx="8351837" cy="4892675"/>
          </a:xfrm>
          <a:prstGeom prst="rect">
            <a:avLst/>
          </a:prstGeom>
          <a:noFill/>
          <a:ln w="9525">
            <a:noFill/>
          </a:ln>
        </p:spPr>
        <p:txBody>
          <a:bodyPr anchor="t" anchorCtr="0">
            <a:spAutoFit/>
          </a:bodyPr>
          <a:lstStyle/>
          <a:p>
            <a:pPr algn="just"/>
            <a:r>
              <a:rPr lang="en-US" altLang="zh-CN" sz="2400" dirty="0">
                <a:solidFill>
                  <a:srgbClr val="000000"/>
                </a:solidFill>
                <a:latin typeface="Arial" panose="020B0604020202020204" pitchFamily="34" charset="0"/>
                <a:ea typeface="宋体" panose="02010600030101010101" pitchFamily="2" charset="-122"/>
              </a:rPr>
              <a:t>      11 It wasn’t always like this. Even a decade ago, most private businesses had a policy of free access. </a:t>
            </a:r>
            <a:r>
              <a:rPr lang="en-US" altLang="zh-CN" sz="2400" dirty="0">
                <a:solidFill>
                  <a:srgbClr val="000000"/>
                </a:solidFill>
                <a:latin typeface="Arial" panose="020B0604020202020204" pitchFamily="34" charset="0"/>
                <a:ea typeface="宋体" panose="02010600030101010101" pitchFamily="2" charset="-122"/>
                <a:hlinkClick r:id="rId3" action="ppaction://hlinksldjump"/>
              </a:rPr>
              <a:t>It simply didn’t occur to managers that the proper thing to do was to distrust people.</a:t>
            </a:r>
            <a:endParaRPr lang="en-US" altLang="zh-CN" sz="2400" dirty="0">
              <a:solidFill>
                <a:srgbClr val="000000"/>
              </a:solidFill>
              <a:latin typeface="Arial" panose="020B0604020202020204" pitchFamily="34" charset="0"/>
              <a:ea typeface="宋体" panose="02010600030101010101" pitchFamily="2" charset="-122"/>
            </a:endParaRPr>
          </a:p>
          <a:p>
            <a:pPr algn="just"/>
            <a:r>
              <a:rPr lang="en-US" altLang="zh-CN" sz="2400" dirty="0">
                <a:solidFill>
                  <a:srgbClr val="000000"/>
                </a:solidFill>
                <a:latin typeface="Arial" panose="020B0604020202020204" pitchFamily="34" charset="0"/>
                <a:ea typeface="宋体" panose="02010600030101010101" pitchFamily="2" charset="-122"/>
              </a:rPr>
              <a:t>      12 Look at the airports. Parents used to take children out to departure gates to watch planes land and take off. That’s all gone. Airports are no longer a place of education and fun; they are the most sophisticated of security sites.</a:t>
            </a:r>
          </a:p>
          <a:p>
            <a:pPr algn="just"/>
            <a:r>
              <a:rPr lang="en-US" altLang="zh-CN" sz="2400" dirty="0">
                <a:solidFill>
                  <a:srgbClr val="000000"/>
                </a:solidFill>
                <a:latin typeface="Arial" panose="020B0604020202020204" pitchFamily="34" charset="0"/>
                <a:ea typeface="宋体" panose="02010600030101010101" pitchFamily="2" charset="-122"/>
              </a:rPr>
              <a:t>      13 With electronic X-ray equipment, </a:t>
            </a:r>
            <a:r>
              <a:rPr lang="en-US" altLang="zh-CN" sz="2400" dirty="0">
                <a:solidFill>
                  <a:srgbClr val="000000"/>
                </a:solidFill>
                <a:latin typeface="Arial" panose="020B0604020202020204" pitchFamily="34" charset="0"/>
                <a:ea typeface="宋体" panose="02010600030101010101" pitchFamily="2" charset="-122"/>
                <a:hlinkClick r:id="rId4" action="ppaction://hlinksldjump"/>
              </a:rPr>
              <a:t>we seem finally to have figured out a way to </a:t>
            </a:r>
            <a:r>
              <a:rPr lang="en-US" altLang="zh-CN" sz="2400" b="1" dirty="0">
                <a:solidFill>
                  <a:srgbClr val="3E91D5"/>
                </a:solidFill>
                <a:latin typeface="Arial" panose="020B0604020202020204" pitchFamily="34" charset="0"/>
                <a:ea typeface="宋体" panose="02010600030101010101" pitchFamily="2" charset="-122"/>
                <a:hlinkClick r:id="rId5" action="ppaction://hlinksldjump"/>
              </a:rPr>
              <a:t>hold</a:t>
            </a:r>
            <a:r>
              <a:rPr lang="en-US" altLang="zh-CN" sz="2400" dirty="0">
                <a:solidFill>
                  <a:srgbClr val="3E91D5"/>
                </a:solidFill>
                <a:latin typeface="Arial" panose="020B0604020202020204" pitchFamily="34" charset="0"/>
                <a:ea typeface="宋体" panose="02010600030101010101" pitchFamily="2" charset="-122"/>
                <a:hlinkClick r:id="rId4" action="ppaction://hlinksldjump"/>
              </a:rPr>
              <a:t> </a:t>
            </a:r>
            <a:r>
              <a:rPr lang="en-US" altLang="zh-CN" sz="2400" dirty="0">
                <a:solidFill>
                  <a:srgbClr val="000000"/>
                </a:solidFill>
                <a:latin typeface="Arial" panose="020B0604020202020204" pitchFamily="34" charset="0"/>
                <a:ea typeface="宋体" panose="02010600030101010101" pitchFamily="2" charset="-122"/>
                <a:hlinkClick r:id="rId4" action="ppaction://hlinksldjump"/>
              </a:rPr>
              <a:t>the terrorists, real and imagined, </a:t>
            </a:r>
            <a:r>
              <a:rPr lang="en-US" altLang="zh-CN" sz="2400" b="1" dirty="0">
                <a:solidFill>
                  <a:srgbClr val="3E91D5"/>
                </a:solidFill>
                <a:latin typeface="Arial" panose="020B0604020202020204" pitchFamily="34" charset="0"/>
                <a:ea typeface="宋体" panose="02010600030101010101" pitchFamily="2" charset="-122"/>
                <a:hlinkClick r:id="rId5" action="ppaction://hlinksldjump"/>
              </a:rPr>
              <a:t>at bay</a:t>
            </a:r>
            <a:r>
              <a:rPr lang="en-US" altLang="zh-CN" sz="2400" dirty="0">
                <a:solidFill>
                  <a:srgbClr val="000000"/>
                </a:solidFill>
                <a:latin typeface="Arial" panose="020B0604020202020204" pitchFamily="34" charset="0"/>
                <a:ea typeface="宋体" panose="02010600030101010101" pitchFamily="2" charset="-122"/>
              </a:rPr>
              <a:t>; it was such a relief to solve this problem that we did not think much about what such a state of affairs says about the quality of our lives. </a:t>
            </a:r>
          </a:p>
        </p:txBody>
      </p:sp>
      <p:pic>
        <p:nvPicPr>
          <p:cNvPr id="50178" name="图片 384061" descr="1">
            <a:hlinkClick r:id="rId5" action="ppaction://hlinksldjump"/>
          </p:cNvPr>
          <p:cNvPicPr>
            <a:picLocks noChangeAspect="1"/>
          </p:cNvPicPr>
          <p:nvPr/>
        </p:nvPicPr>
        <p:blipFill>
          <a:blip r:embed="rId6"/>
          <a:stretch>
            <a:fillRect/>
          </a:stretch>
        </p:blipFill>
        <p:spPr>
          <a:xfrm>
            <a:off x="1979613" y="4941888"/>
            <a:ext cx="936625" cy="304800"/>
          </a:xfrm>
          <a:prstGeom prst="rect">
            <a:avLst/>
          </a:prstGeom>
          <a:noFill/>
          <a:ln w="9525">
            <a:noFill/>
          </a:ln>
        </p:spPr>
      </p:pic>
      <p:sp>
        <p:nvSpPr>
          <p:cNvPr id="50179" name="标题 2"/>
          <p:cNvSpPr>
            <a:spLocks noGrp="1"/>
          </p:cNvSpPr>
          <p:nvPr>
            <p:ph type="title"/>
          </p:nvPr>
        </p:nvSpPr>
        <p:spPr/>
        <p:txBody>
          <a:bodyPr vert="horz" wrap="square" lIns="91440" tIns="45720" rIns="91440" bIns="45720" anchor="ctr" anchorCtr="0"/>
          <a:lstStyle/>
          <a:p>
            <a:r>
              <a:rPr lang="en-US" altLang="zh-CN" dirty="0"/>
              <a:t>In Reading – Detailed Reading</a:t>
            </a:r>
            <a:endParaRPr lang="zh-CN" altLang="en-US" dirty="0"/>
          </a:p>
        </p:txBody>
      </p:sp>
    </p:spTree>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90000"/>
              </a:lnSpc>
              <a:spcBef>
                <a:spcPct val="0"/>
              </a:spcBef>
              <a:spcAft>
                <a:spcPct val="0"/>
              </a:spcAft>
              <a:buClrTx/>
              <a:buSzTx/>
              <a:buFontTx/>
              <a:buNone/>
              <a:defRPr/>
            </a:pPr>
            <a:r>
              <a:rPr lang="en-US" altLang="zh-CN" dirty="0">
                <a:sym typeface="+mn-ea"/>
              </a:rPr>
              <a:t>In Reading – Global Reading</a:t>
            </a:r>
            <a:endParaRPr kumimoji="0" lang="zh-CN" altLang="en-US" sz="3200" b="1" i="0" u="none" strike="noStrike" kern="1200" cap="none" spc="0" normalizeH="0" baseline="0" noProof="0" dirty="0">
              <a:ln>
                <a:noFill/>
              </a:ln>
              <a:solidFill>
                <a:schemeClr val="bg1"/>
              </a:solidFill>
              <a:effectLst/>
              <a:uLnTx/>
              <a:uFillTx/>
              <a:latin typeface="Arial Black" panose="020B0A04020102020204" pitchFamily="34" charset="0"/>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462280" y="984885"/>
            <a:ext cx="8291830" cy="5575300"/>
          </a:xfrm>
        </p:spPr>
        <p:txBody>
          <a:bodyPr vert="horz" wrap="square" lIns="91440" tIns="45720" rIns="91440" bIns="45720" numCol="1" anchor="t" anchorCtr="0" compatLnSpc="1"/>
          <a:lstStyle/>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Pair Work</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10. Why are businessmen buying new machines to analyze a telephone caller’s voice?</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To tell whether their friend or client is telling lies.</a:t>
            </a:r>
          </a:p>
          <a:p>
            <a:pPr marL="357505" marR="0" lvl="0" indent="-357505" algn="just" defTabSz="914400" rtl="0" eaLnBrk="0" fontAlgn="base" latinLnBrk="0" hangingPunct="0">
              <a:lnSpc>
                <a:spcPct val="110000"/>
              </a:lnSpc>
              <a:spcBef>
                <a:spcPts val="1800"/>
              </a:spcBef>
              <a:buClr>
                <a:schemeClr val="accent1"/>
              </a:buClr>
              <a:buSzPct val="70000"/>
              <a:buFont typeface="Webdings" panose="05030102010509060703" pitchFamily="18" charset="2"/>
              <a:buChar char=""/>
              <a:defRPr/>
            </a:pPr>
            <a:r>
              <a:rPr lang="en-US" sz="2800" noProof="0" dirty="0">
                <a:ln>
                  <a:noFill/>
                </a:ln>
                <a:effectLst/>
                <a:uLnTx/>
                <a:uFillTx/>
                <a:sym typeface="+mn-ea"/>
              </a:rPr>
              <a:t>11. Under what excuse do people resort to all those means mentioned in Part 2? Does the author think they are justified in doing so?</a:t>
            </a:r>
          </a:p>
          <a:p>
            <a:pPr marL="357505" marR="0" lvl="0" indent="-357505" algn="just" defTabSz="914400" rtl="0" eaLnBrk="0" fontAlgn="base" latinLnBrk="0" hangingPunct="0">
              <a:lnSpc>
                <a:spcPct val="110000"/>
              </a:lnSpc>
              <a:spcBef>
                <a:spcPts val="1800"/>
              </a:spcBef>
              <a:buClr>
                <a:schemeClr val="accent1"/>
              </a:buClr>
              <a:buSzPct val="70000"/>
              <a:buFont typeface="Webdings" panose="05030102010509060703" pitchFamily="18" charset="2"/>
              <a:buChar char=""/>
              <a:defRPr/>
            </a:pPr>
            <a:r>
              <a:rPr lang="en-US" sz="2800" noProof="0" dirty="0">
                <a:ln>
                  <a:noFill/>
                </a:ln>
                <a:effectLst/>
                <a:uLnTx/>
                <a:uFillTx/>
                <a:sym typeface="+mn-ea"/>
              </a:rPr>
              <a:t>In the name of “security”. In the author’s opinion, America becomes the most insecure nation with all these means. </a:t>
            </a:r>
            <a:endParaRPr lang="en-US" sz="2800" noProof="0" dirty="0">
              <a:ln>
                <a:noFill/>
              </a:ln>
              <a:effectLst/>
              <a:uLnTx/>
              <a:uFillTx/>
            </a:endParaRP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endParaRPr kumimoji="1" lang="en-US" sz="28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文本框 30775"/>
          <p:cNvSpPr txBox="1"/>
          <p:nvPr/>
        </p:nvSpPr>
        <p:spPr>
          <a:xfrm>
            <a:off x="611188" y="2052638"/>
            <a:ext cx="8280400" cy="4300220"/>
          </a:xfrm>
          <a:prstGeom prst="rect">
            <a:avLst/>
          </a:prstGeom>
          <a:noFill/>
          <a:ln w="9525">
            <a:noFill/>
          </a:ln>
        </p:spPr>
        <p:txBody>
          <a:bodyPr anchor="t" anchorCtr="0">
            <a:spAutoFit/>
          </a:bodyPr>
          <a:lstStyle/>
          <a:p>
            <a:pPr algn="just">
              <a:lnSpc>
                <a:spcPct val="95000"/>
              </a:lnSpc>
            </a:pPr>
            <a:r>
              <a:rPr lang="en-US" altLang="zh-CN" sz="2400" dirty="0">
                <a:solidFill>
                  <a:srgbClr val="000000"/>
                </a:solidFill>
                <a:latin typeface="Trebuchet MS" panose="020B0603020202020204" pitchFamily="34" charset="0"/>
                <a:ea typeface="宋体" panose="02010600030101010101" pitchFamily="2" charset="-122"/>
              </a:rPr>
              <a:t>      14 </a:t>
            </a:r>
            <a:r>
              <a:rPr lang="en-US" altLang="zh-CN" sz="2400" dirty="0">
                <a:solidFill>
                  <a:srgbClr val="000000"/>
                </a:solidFill>
                <a:latin typeface="Arial" panose="020B0604020202020204" pitchFamily="34" charset="0"/>
                <a:ea typeface="宋体" panose="02010600030101010101" pitchFamily="2" charset="-122"/>
              </a:rPr>
              <a:t>Our neighborhoods </a:t>
            </a:r>
            <a:r>
              <a:rPr lang="en-US" altLang="zh-CN" sz="2400" b="1" dirty="0">
                <a:solidFill>
                  <a:srgbClr val="3E91D5"/>
                </a:solidFill>
                <a:latin typeface="Arial" panose="020B0604020202020204" pitchFamily="34" charset="0"/>
                <a:ea typeface="宋体" panose="02010600030101010101" pitchFamily="2" charset="-122"/>
                <a:hlinkClick r:id="rId3" action="ppaction://hlinksldjump"/>
              </a:rPr>
              <a:t>are bathed in</a:t>
            </a:r>
            <a:r>
              <a:rPr lang="en-US" altLang="zh-CN" sz="2400" dirty="0">
                <a:solidFill>
                  <a:srgbClr val="3E91D5"/>
                </a:solidFill>
                <a:latin typeface="Arial" panose="020B0604020202020204" pitchFamily="34" charset="0"/>
                <a:ea typeface="宋体" panose="02010600030101010101" pitchFamily="2" charset="-122"/>
              </a:rPr>
              <a:t> </a:t>
            </a:r>
            <a:r>
              <a:rPr lang="en-US" altLang="zh-CN" sz="2400" dirty="0">
                <a:solidFill>
                  <a:srgbClr val="000000"/>
                </a:solidFill>
                <a:latin typeface="Arial" panose="020B0604020202020204" pitchFamily="34" charset="0"/>
                <a:ea typeface="宋体" panose="02010600030101010101" pitchFamily="2" charset="-122"/>
              </a:rPr>
              <a:t>high-intensity light; we do not want to afford ourselves even so much a luxury as a shadow.</a:t>
            </a:r>
          </a:p>
          <a:p>
            <a:pPr algn="just">
              <a:lnSpc>
                <a:spcPct val="95000"/>
              </a:lnSpc>
            </a:pPr>
            <a:r>
              <a:rPr lang="en-US" altLang="zh-CN" sz="2400" dirty="0">
                <a:solidFill>
                  <a:srgbClr val="000000"/>
                </a:solidFill>
                <a:latin typeface="Arial" panose="020B0604020202020204" pitchFamily="34" charset="0"/>
                <a:ea typeface="宋体" panose="02010600030101010101" pitchFamily="2" charset="-122"/>
              </a:rPr>
              <a:t>      15 Businessmen, in increasing numbers, are purchasing new machines that hook up to the telephone and analyze a caller’s voice. </a:t>
            </a:r>
            <a:r>
              <a:rPr lang="en-US" altLang="zh-CN" sz="2400" dirty="0">
                <a:solidFill>
                  <a:srgbClr val="000000"/>
                </a:solidFill>
                <a:latin typeface="Arial" panose="020B0604020202020204" pitchFamily="34" charset="0"/>
                <a:ea typeface="宋体" panose="02010600030101010101" pitchFamily="2" charset="-122"/>
                <a:hlinkClick r:id="rId4" action="ppaction://hlinksldjump"/>
              </a:rPr>
              <a:t>The machines are supposed to tell the businessman, </a:t>
            </a:r>
            <a:r>
              <a:rPr lang="en-US" altLang="zh-CN" sz="2400" b="1" dirty="0">
                <a:solidFill>
                  <a:srgbClr val="3E91D5"/>
                </a:solidFill>
                <a:latin typeface="Arial" panose="020B0604020202020204" pitchFamily="34" charset="0"/>
                <a:ea typeface="宋体" panose="02010600030101010101" pitchFamily="2" charset="-122"/>
                <a:hlinkClick r:id="rId5" action="ppaction://hlinksldjump"/>
              </a:rPr>
              <a:t>with a small margin</a:t>
            </a:r>
            <a:r>
              <a:rPr lang="en-US" altLang="zh-CN" sz="2400" dirty="0">
                <a:solidFill>
                  <a:srgbClr val="000000"/>
                </a:solidFill>
                <a:latin typeface="Arial" panose="020B0604020202020204" pitchFamily="34" charset="0"/>
                <a:ea typeface="宋体" panose="02010600030101010101" pitchFamily="2" charset="-122"/>
                <a:hlinkClick r:id="rId4" action="ppaction://hlinksldjump"/>
              </a:rPr>
              <a:t> of error, whether his friend or client is telling lies.</a:t>
            </a:r>
            <a:endParaRPr lang="en-US" altLang="zh-CN" sz="2400" dirty="0">
              <a:solidFill>
                <a:srgbClr val="000000"/>
              </a:solidFill>
              <a:latin typeface="Arial" panose="020B0604020202020204" pitchFamily="34" charset="0"/>
              <a:ea typeface="宋体" panose="02010600030101010101" pitchFamily="2" charset="-122"/>
            </a:endParaRPr>
          </a:p>
          <a:p>
            <a:pPr algn="just">
              <a:lnSpc>
                <a:spcPct val="95000"/>
              </a:lnSpc>
            </a:pPr>
            <a:r>
              <a:rPr lang="en-US" altLang="zh-CN" sz="2400" dirty="0">
                <a:solidFill>
                  <a:srgbClr val="000000"/>
                </a:solidFill>
                <a:latin typeface="Arial" panose="020B0604020202020204" pitchFamily="34" charset="0"/>
                <a:ea typeface="宋体" panose="02010600030101010101" pitchFamily="2" charset="-122"/>
              </a:rPr>
              <a:t>       16 </a:t>
            </a:r>
            <a:r>
              <a:rPr lang="en-US" altLang="zh-CN" sz="2400" dirty="0">
                <a:solidFill>
                  <a:srgbClr val="000000"/>
                </a:solidFill>
                <a:latin typeface="Arial" panose="020B0604020202020204" pitchFamily="34" charset="0"/>
                <a:ea typeface="宋体" panose="02010600030101010101" pitchFamily="2" charset="-122"/>
                <a:hlinkClick r:id="rId6" action="ppaction://hlinksldjump"/>
              </a:rPr>
              <a:t>All this is being done in the name of “security”; this is what we tell ourselves. </a:t>
            </a:r>
            <a:r>
              <a:rPr lang="en-US" altLang="zh-CN" sz="2400" dirty="0">
                <a:solidFill>
                  <a:srgbClr val="000000"/>
                </a:solidFill>
                <a:latin typeface="Arial" panose="020B0604020202020204" pitchFamily="34" charset="0"/>
                <a:ea typeface="宋体" panose="02010600030101010101" pitchFamily="2" charset="-122"/>
              </a:rPr>
              <a:t>We are fearful, and so we </a:t>
            </a:r>
            <a:r>
              <a:rPr lang="en-US" altLang="zh-CN" sz="2400" b="1" dirty="0">
                <a:solidFill>
                  <a:srgbClr val="3E91D5"/>
                </a:solidFill>
                <a:latin typeface="Arial" panose="020B0604020202020204" pitchFamily="34" charset="0"/>
                <a:ea typeface="宋体" panose="02010600030101010101" pitchFamily="2" charset="-122"/>
                <a:hlinkClick r:id="rId7" action="ppaction://hlinksldjump"/>
              </a:rPr>
              <a:t>devise</a:t>
            </a:r>
            <a:r>
              <a:rPr lang="en-US" altLang="zh-CN" sz="2400" dirty="0">
                <a:solidFill>
                  <a:srgbClr val="000000"/>
                </a:solidFill>
                <a:latin typeface="Arial" panose="020B0604020202020204" pitchFamily="34" charset="0"/>
                <a:ea typeface="宋体" panose="02010600030101010101" pitchFamily="2" charset="-122"/>
              </a:rPr>
              <a:t> ways to lock the fear out, and that, we decide, is what security means.</a:t>
            </a:r>
          </a:p>
        </p:txBody>
      </p:sp>
      <p:sp>
        <p:nvSpPr>
          <p:cNvPr id="140293" name="文本框 30774"/>
          <p:cNvSpPr txBox="1"/>
          <p:nvPr/>
        </p:nvSpPr>
        <p:spPr>
          <a:xfrm>
            <a:off x="611188" y="981075"/>
            <a:ext cx="8275638" cy="1135063"/>
          </a:xfrm>
          <a:prstGeom prst="rect">
            <a:avLst/>
          </a:prstGeom>
          <a:noFill/>
          <a:ln w="9525">
            <a:noFill/>
          </a:ln>
        </p:spPr>
        <p:txBody>
          <a:bodyPr>
            <a:spAutoFit/>
          </a:bodyPr>
          <a:lstStyle/>
          <a:p>
            <a:pPr marR="0" algn="just" defTabSz="914400">
              <a:lnSpc>
                <a:spcPct val="95000"/>
              </a:lnSpc>
              <a:buClrTx/>
              <a:buSzTx/>
              <a:buFont typeface="Arial" panose="020B0604020202020204" pitchFamily="34" charset="0"/>
              <a:buNone/>
              <a:defRPr/>
            </a:pP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We now pass through these electronic friskers </a:t>
            </a:r>
            <a:r>
              <a:rPr kumimoji="0" lang="en-US" altLang="zh-CN" sz="2400" b="1"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hlinkClick r:id="rId8" action="ppaction://hlinksldjump"/>
              </a:rPr>
              <a:t>without so much as</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 a </a:t>
            </a:r>
            <a:r>
              <a:rPr kumimoji="0" lang="en-US" altLang="zh-CN" sz="2400" b="1"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hlinkClick r:id="rId9" action="ppaction://hlinksldjump"/>
              </a:rPr>
              <a:t>sideways</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 glance; the machines, and what they </a:t>
            </a:r>
            <a:r>
              <a:rPr kumimoji="0" lang="en-US" altLang="zh-CN" sz="2400" b="1"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hlinkClick r:id="rId10" action="ppaction://hlinksldjump"/>
              </a:rPr>
              <a:t>stand for</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 have won.</a:t>
            </a:r>
          </a:p>
        </p:txBody>
      </p:sp>
      <p:pic>
        <p:nvPicPr>
          <p:cNvPr id="52227" name="图片 30786" descr="1">
            <a:hlinkClick r:id="" action="ppaction://noaction"/>
          </p:cNvPr>
          <p:cNvPicPr>
            <a:picLocks noChangeAspect="1"/>
          </p:cNvPicPr>
          <p:nvPr/>
        </p:nvPicPr>
        <p:blipFill>
          <a:blip r:embed="rId11"/>
          <a:stretch>
            <a:fillRect/>
          </a:stretch>
        </p:blipFill>
        <p:spPr>
          <a:xfrm>
            <a:off x="7596188" y="3505200"/>
            <a:ext cx="1368425" cy="304800"/>
          </a:xfrm>
          <a:prstGeom prst="rect">
            <a:avLst/>
          </a:prstGeom>
          <a:noFill/>
          <a:ln w="9525">
            <a:noFill/>
          </a:ln>
        </p:spPr>
      </p:pic>
      <p:pic>
        <p:nvPicPr>
          <p:cNvPr id="52228" name="图片 30788" descr="1">
            <a:hlinkClick r:id="" action="ppaction://noaction"/>
          </p:cNvPr>
          <p:cNvPicPr>
            <a:picLocks noChangeAspect="1"/>
          </p:cNvPicPr>
          <p:nvPr/>
        </p:nvPicPr>
        <p:blipFill>
          <a:blip r:embed="rId11"/>
          <a:stretch>
            <a:fillRect/>
          </a:stretch>
        </p:blipFill>
        <p:spPr>
          <a:xfrm>
            <a:off x="6084888" y="4221163"/>
            <a:ext cx="863600" cy="304800"/>
          </a:xfrm>
          <a:prstGeom prst="rect">
            <a:avLst/>
          </a:prstGeom>
          <a:noFill/>
          <a:ln w="9525">
            <a:noFill/>
          </a:ln>
        </p:spPr>
      </p:pic>
      <p:sp>
        <p:nvSpPr>
          <p:cNvPr id="52229" name="标题 2"/>
          <p:cNvSpPr>
            <a:spLocks noGrp="1"/>
          </p:cNvSpPr>
          <p:nvPr>
            <p:ph type="title"/>
          </p:nvPr>
        </p:nvSpPr>
        <p:spPr/>
        <p:txBody>
          <a:bodyPr vert="horz" wrap="square" lIns="91440" tIns="45720" rIns="91440" bIns="45720" anchor="ctr" anchorCtr="0"/>
          <a:lstStyle/>
          <a:p>
            <a:r>
              <a:rPr lang="en-US" altLang="zh-CN" dirty="0"/>
              <a:t>In Reading – Detailed Reading</a:t>
            </a:r>
            <a:endParaRPr lang="zh-CN" altLang="en-US" dirty="0"/>
          </a:p>
        </p:txBody>
      </p:sp>
    </p:spTree>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内容占位符 2"/>
          <p:cNvSpPr>
            <a:spLocks noGrp="1"/>
          </p:cNvSpPr>
          <p:nvPr>
            <p:ph idx="1"/>
          </p:nvPr>
        </p:nvSpPr>
        <p:spPr>
          <a:xfrm>
            <a:off x="482600" y="990600"/>
            <a:ext cx="8135938" cy="5192713"/>
          </a:xfrm>
        </p:spPr>
        <p:txBody>
          <a:bodyPr vert="horz" wrap="square" lIns="91440" tIns="45720" rIns="91440" bIns="45720" anchor="t" anchorCtr="0"/>
          <a:lstStyle/>
          <a:p>
            <a:pPr marL="0" indent="0" eaLnBrk="1" hangingPunct="1">
              <a:lnSpc>
                <a:spcPct val="120000"/>
              </a:lnSpc>
              <a:buNone/>
            </a:pPr>
            <a:r>
              <a:rPr lang="en-US" sz="2800" noProof="0" dirty="0">
                <a:ln>
                  <a:noFill/>
                </a:ln>
                <a:effectLst/>
                <a:uLnTx/>
                <a:uFillTx/>
              </a:rPr>
              <a:t>Pair work</a:t>
            </a:r>
          </a:p>
          <a:p>
            <a:pPr marL="0" indent="0" eaLnBrk="1" hangingPunct="1">
              <a:lnSpc>
                <a:spcPct val="120000"/>
              </a:lnSpc>
              <a:buNone/>
            </a:pPr>
            <a:r>
              <a:rPr lang="en-US" sz="2800" noProof="0" dirty="0">
                <a:ln>
                  <a:noFill/>
                </a:ln>
                <a:effectLst/>
                <a:uLnTx/>
                <a:uFillTx/>
              </a:rPr>
              <a:t>12. According to the author, what may be the legacy we remember best when we recall this era?</a:t>
            </a:r>
          </a:p>
          <a:p>
            <a:pPr marL="0" indent="0" eaLnBrk="1" hangingPunct="1">
              <a:lnSpc>
                <a:spcPct val="120000"/>
              </a:lnSpc>
              <a:buNone/>
            </a:pPr>
            <a:r>
              <a:rPr lang="en-US" sz="2800" noProof="0" dirty="0">
                <a:ln>
                  <a:noFill/>
                </a:ln>
                <a:effectLst/>
                <a:uLnTx/>
                <a:uFillTx/>
              </a:rPr>
              <a:t>We may have locked the evils out, but in so doing we have locked ourselves in</a:t>
            </a:r>
            <a:r>
              <a:rPr lang="en-US" altLang="zh-CN" sz="2800" dirty="0">
                <a:solidFill>
                  <a:schemeClr val="tx1"/>
                </a:solidFill>
              </a:rPr>
              <a:t>.</a:t>
            </a:r>
          </a:p>
          <a:p>
            <a:pPr marL="0" indent="0" eaLnBrk="1" hangingPunct="1">
              <a:lnSpc>
                <a:spcPct val="120000"/>
              </a:lnSpc>
              <a:buNone/>
            </a:pPr>
            <a:endParaRPr lang="zh-CN" altLang="en-US" sz="2800" dirty="0"/>
          </a:p>
        </p:txBody>
      </p:sp>
      <p:sp>
        <p:nvSpPr>
          <p:cNvPr id="60418" name="标题 1"/>
          <p:cNvSpPr>
            <a:spLocks noGrp="1"/>
          </p:cNvSpPr>
          <p:nvPr>
            <p:ph type="title"/>
          </p:nvPr>
        </p:nvSpPr>
        <p:spPr/>
        <p:txBody>
          <a:bodyPr vert="horz" wrap="square" lIns="91440" tIns="45720" rIns="91440" bIns="45720" anchor="ctr" anchorCtr="0"/>
          <a:lstStyle/>
          <a:p>
            <a:pPr eaLnBrk="1" hangingPunct="1"/>
            <a:r>
              <a:rPr lang="en-US" altLang="zh-CN" dirty="0"/>
              <a:t>In Reading – Detailed Reading</a:t>
            </a:r>
            <a:endParaRPr lang="zh-CN" altLang="en-US" b="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7" grpId="0" build="p"/>
      <p:bldP spid="60417" grpI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0" name="文本框 932877"/>
          <p:cNvSpPr txBox="1"/>
          <p:nvPr/>
        </p:nvSpPr>
        <p:spPr>
          <a:xfrm>
            <a:off x="611188" y="1341438"/>
            <a:ext cx="7848600" cy="4556125"/>
          </a:xfrm>
          <a:prstGeom prst="rect">
            <a:avLst/>
          </a:prstGeom>
          <a:noFill/>
          <a:ln w="9525">
            <a:noFill/>
          </a:ln>
        </p:spPr>
        <p:txBody>
          <a:bodyPr>
            <a:spAutoFit/>
          </a:bodyPr>
          <a:lstStyle/>
          <a:p>
            <a:pPr marR="0" algn="just" defTabSz="914400">
              <a:lnSpc>
                <a:spcPct val="110000"/>
              </a:lnSpc>
              <a:buClrTx/>
              <a:buSzTx/>
              <a:buFont typeface="Arial" panose="020B0604020202020204" pitchFamily="34" charset="0"/>
              <a:buNone/>
              <a:defRPr/>
            </a:pPr>
            <a:r>
              <a:rPr kumimoji="0" lang="en-US" altLang="zh-CN" sz="2400" kern="1200" cap="none" spc="0" normalizeH="0" baseline="0" noProof="0" dirty="0">
                <a:solidFill>
                  <a:srgbClr val="000000"/>
                </a:solidFill>
                <a:latin typeface="Trebuchet MS" panose="020B0603020202020204" pitchFamily="34" charset="0"/>
                <a:ea typeface="宋体" panose="02010600030101010101" pitchFamily="2" charset="-122"/>
                <a:cs typeface="+mn-cs"/>
              </a:rPr>
              <a:t>      17 </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But no; with all this “security,” we are perhaps the most insecure nation in the history of </a:t>
            </a:r>
            <a:r>
              <a:rPr kumimoji="0" lang="en-US" altLang="zh-CN" sz="2400" b="1" kern="1200" cap="none" spc="0" normalizeH="0" baseline="0" noProof="0" dirty="0">
                <a:solidFill>
                  <a:schemeClr val="accent6"/>
                </a:solidFill>
                <a:latin typeface="Arial" panose="020B0604020202020204" pitchFamily="34" charset="0"/>
                <a:ea typeface="宋体" panose="02010600030101010101" pitchFamily="2" charset="-122"/>
                <a:cs typeface="Arial" panose="020B0604020202020204" pitchFamily="34" charset="0"/>
                <a:hlinkClick r:id="rId3" action="ppaction://hlinksldjump"/>
              </a:rPr>
              <a:t>civilized</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 man. What better word to describe the way in which we have been forced to live? What sadder reflection on all that we have become in this new and puzzling time?</a:t>
            </a:r>
          </a:p>
          <a:p>
            <a:pPr marR="0" algn="just" defTabSz="914400">
              <a:lnSpc>
                <a:spcPct val="110000"/>
              </a:lnSpc>
              <a:buClrTx/>
              <a:buSzTx/>
              <a:buFont typeface="Arial" panose="020B0604020202020204" pitchFamily="34" charset="0"/>
              <a:buNone/>
              <a:defRPr/>
            </a:pP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      18 We trust no one. Suburban housewives wear rape whistles on their station wagon key chains. </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hlinkClick r:id="rId4" action="ppaction://hlinksldjump"/>
              </a:rPr>
              <a:t>We have become so smart about self-protection that, in the end, we have all outsmarted ourselves.</a:t>
            </a: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Arial" panose="020B0604020202020204" pitchFamily="34" charset="0"/>
              </a:rPr>
              <a:t> We may have locked the evils out, but in so doing we have locked ourselves in.</a:t>
            </a:r>
          </a:p>
        </p:txBody>
      </p:sp>
      <p:pic>
        <p:nvPicPr>
          <p:cNvPr id="54274" name="图片 932883" descr="1">
            <a:hlinkClick r:id="" action="ppaction://noaction"/>
          </p:cNvPr>
          <p:cNvPicPr>
            <a:picLocks noChangeAspect="1"/>
          </p:cNvPicPr>
          <p:nvPr/>
        </p:nvPicPr>
        <p:blipFill>
          <a:blip r:embed="rId5"/>
          <a:stretch>
            <a:fillRect/>
          </a:stretch>
        </p:blipFill>
        <p:spPr>
          <a:xfrm>
            <a:off x="6118225" y="2657475"/>
            <a:ext cx="1439863" cy="304800"/>
          </a:xfrm>
          <a:prstGeom prst="rect">
            <a:avLst/>
          </a:prstGeom>
          <a:noFill/>
          <a:ln w="9525">
            <a:noFill/>
          </a:ln>
        </p:spPr>
      </p:pic>
      <p:sp>
        <p:nvSpPr>
          <p:cNvPr id="54275" name="标题 2"/>
          <p:cNvSpPr>
            <a:spLocks noGrp="1"/>
          </p:cNvSpPr>
          <p:nvPr>
            <p:ph type="title"/>
          </p:nvPr>
        </p:nvSpPr>
        <p:spPr/>
        <p:txBody>
          <a:bodyPr vert="horz" wrap="square" lIns="91440" tIns="45720" rIns="91440" bIns="45720" anchor="ctr" anchorCtr="0"/>
          <a:lstStyle/>
          <a:p>
            <a:r>
              <a:rPr lang="en-US" altLang="zh-CN" dirty="0"/>
              <a:t>In Reading – Detailed Reading</a:t>
            </a:r>
            <a:endParaRPr lang="zh-CN" altLang="en-US" dirty="0"/>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txBox="1"/>
          <p:nvPr/>
        </p:nvSpPr>
        <p:spPr>
          <a:xfrm>
            <a:off x="468313" y="98425"/>
            <a:ext cx="8205787" cy="679450"/>
          </a:xfrm>
          <a:prstGeom prst="rect">
            <a:avLst/>
          </a:prstGeom>
          <a:noFill/>
          <a:ln w="9525">
            <a:noFill/>
          </a:ln>
        </p:spPr>
        <p:txBody>
          <a:bodyPr anchor="ctr" anchorCtr="0"/>
          <a:lstStyle/>
          <a:p>
            <a:pPr>
              <a:lnSpc>
                <a:spcPct val="90000"/>
              </a:lnSpc>
              <a:buClrTx/>
              <a:buFontTx/>
            </a:pPr>
            <a:r>
              <a:rPr lang="en-US" altLang="zh-CN" sz="3200" b="1" dirty="0">
                <a:solidFill>
                  <a:schemeClr val="bg1"/>
                </a:solidFill>
                <a:latin typeface="Arial Black" panose="020B0A04020102020204" pitchFamily="34" charset="0"/>
                <a:ea typeface="微软雅黑" panose="020B0503020204020204" pitchFamily="34" charset="-122"/>
              </a:rPr>
              <a:t>Before Reading</a:t>
            </a:r>
            <a:endParaRPr lang="zh-CN" altLang="en-US" sz="3200" b="1" dirty="0">
              <a:solidFill>
                <a:schemeClr val="bg1"/>
              </a:solidFill>
              <a:latin typeface="Arial Black" panose="020B0A04020102020204" pitchFamily="34" charset="0"/>
              <a:ea typeface="微软雅黑" panose="020B0503020204020204" pitchFamily="34" charset="-122"/>
            </a:endParaRPr>
          </a:p>
        </p:txBody>
      </p:sp>
      <p:sp>
        <p:nvSpPr>
          <p:cNvPr id="31746" name="文本框 9"/>
          <p:cNvSpPr txBox="1"/>
          <p:nvPr/>
        </p:nvSpPr>
        <p:spPr>
          <a:xfrm>
            <a:off x="485775" y="2090738"/>
            <a:ext cx="4392613" cy="3540125"/>
          </a:xfrm>
          <a:prstGeom prst="rect">
            <a:avLst/>
          </a:prstGeom>
          <a:noFill/>
          <a:ln w="9525">
            <a:noFill/>
          </a:ln>
        </p:spPr>
        <p:txBody>
          <a:bodyPr anchor="t" anchorCtr="0">
            <a:spAutoFit/>
          </a:bodyPr>
          <a:lstStyle/>
          <a:p>
            <a:pPr algn="just" eaLnBrk="0" hangingPunct="0">
              <a:buClrTx/>
              <a:buFontTx/>
            </a:pPr>
            <a:r>
              <a:rPr lang="en-US" altLang="zh-CN" sz="2800" dirty="0">
                <a:latin typeface="Arial" panose="020B0604020202020204" pitchFamily="34" charset="0"/>
                <a:ea typeface="幼圆" panose="02010509060101010101" pitchFamily="49" charset="-122"/>
              </a:rPr>
              <a:t>Watch a news video clip on </a:t>
            </a:r>
            <a:r>
              <a:rPr lang="en-US" altLang="zh-CN" sz="2800" dirty="0">
                <a:latin typeface="Arial" panose="020B0604020202020204" pitchFamily="34" charset="0"/>
                <a:ea typeface="幼圆" panose="02010509060101010101" pitchFamily="49" charset="-122"/>
                <a:hlinkClick r:id="rId2" action="ppaction://hlinkfile"/>
              </a:rPr>
              <a:t>a neighborhood watch (</a:t>
            </a:r>
            <a:r>
              <a:rPr lang="zh-CN" altLang="en-US" sz="2800" dirty="0">
                <a:latin typeface="Arial" panose="020B0604020202020204" pitchFamily="34" charset="0"/>
                <a:ea typeface="幼圆" panose="02010509060101010101" pitchFamily="49" charset="-122"/>
                <a:hlinkClick r:id="rId2" action="ppaction://hlinkfile"/>
              </a:rPr>
              <a:t>邻里联防</a:t>
            </a:r>
            <a:r>
              <a:rPr lang="en-US" altLang="zh-CN" sz="2800" dirty="0">
                <a:latin typeface="Arial" panose="020B0604020202020204" pitchFamily="34" charset="0"/>
                <a:ea typeface="幼圆" panose="02010509060101010101" pitchFamily="49" charset="-122"/>
                <a:hlinkClick r:id="rId2" action="ppaction://hlinkfile"/>
              </a:rPr>
              <a:t>) program </a:t>
            </a:r>
            <a:r>
              <a:rPr lang="en-US" altLang="zh-CN" sz="2800" dirty="0">
                <a:latin typeface="Arial" panose="020B0604020202020204" pitchFamily="34" charset="0"/>
                <a:ea typeface="幼圆" panose="02010509060101010101" pitchFamily="49" charset="-122"/>
              </a:rPr>
              <a:t>prompted by fear of growing crime and complete the statements that follow according to what you have heard.</a:t>
            </a:r>
            <a:endParaRPr lang="zh-CN" altLang="en-US" sz="2800" dirty="0">
              <a:latin typeface="Arial" panose="020B0604020202020204" pitchFamily="34" charset="0"/>
              <a:ea typeface="幼圆" panose="02010509060101010101" pitchFamily="49" charset="-122"/>
            </a:endParaRPr>
          </a:p>
        </p:txBody>
      </p:sp>
      <p:sp>
        <p:nvSpPr>
          <p:cNvPr id="31747" name="文本框 11"/>
          <p:cNvSpPr txBox="1"/>
          <p:nvPr/>
        </p:nvSpPr>
        <p:spPr>
          <a:xfrm>
            <a:off x="1474788" y="1158875"/>
            <a:ext cx="6192837" cy="584200"/>
          </a:xfrm>
          <a:prstGeom prst="rect">
            <a:avLst/>
          </a:prstGeom>
          <a:noFill/>
          <a:ln w="9525">
            <a:noFill/>
          </a:ln>
        </p:spPr>
        <p:txBody>
          <a:bodyPr anchor="t" anchorCtr="0">
            <a:spAutoFit/>
          </a:bodyPr>
          <a:lstStyle/>
          <a:p>
            <a:pPr algn="ctr" eaLnBrk="0" hangingPunct="0">
              <a:buClrTx/>
              <a:buFontTx/>
            </a:pPr>
            <a:r>
              <a:rPr lang="en-US" altLang="zh-CN" sz="3200" b="1" dirty="0">
                <a:latin typeface="Arial" panose="020B0604020202020204" pitchFamily="34" charset="0"/>
                <a:ea typeface="幼圆" panose="02010509060101010101" pitchFamily="49" charset="-122"/>
              </a:rPr>
              <a:t>Neighborhood Watch Program</a:t>
            </a:r>
            <a:endParaRPr lang="zh-CN" altLang="en-US" sz="3200" b="1" dirty="0">
              <a:latin typeface="Arial" panose="020B0604020202020204" pitchFamily="34" charset="0"/>
              <a:ea typeface="幼圆" panose="02010509060101010101" pitchFamily="49" charset="-122"/>
            </a:endParaRPr>
          </a:p>
        </p:txBody>
      </p:sp>
      <p:pic>
        <p:nvPicPr>
          <p:cNvPr id="31748" name="图片 8"/>
          <p:cNvPicPr>
            <a:picLocks noChangeAspect="1"/>
          </p:cNvPicPr>
          <p:nvPr/>
        </p:nvPicPr>
        <p:blipFill>
          <a:blip r:embed="rId3"/>
          <a:srcRect l="14771" r="10899"/>
          <a:stretch>
            <a:fillRect/>
          </a:stretch>
        </p:blipFill>
        <p:spPr>
          <a:xfrm>
            <a:off x="5003800" y="2276475"/>
            <a:ext cx="3614738" cy="2736850"/>
          </a:xfrm>
          <a:prstGeom prst="rect">
            <a:avLst/>
          </a:prstGeom>
          <a:noFill/>
          <a:ln w="9525">
            <a:noFill/>
          </a:ln>
        </p:spPr>
      </p:pic>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文本框 385081"/>
          <p:cNvSpPr txBox="1"/>
          <p:nvPr/>
        </p:nvSpPr>
        <p:spPr>
          <a:xfrm>
            <a:off x="779463" y="1484313"/>
            <a:ext cx="4967288" cy="2676525"/>
          </a:xfrm>
          <a:prstGeom prst="rect">
            <a:avLst/>
          </a:prstGeom>
          <a:noFill/>
          <a:ln w="9525">
            <a:noFill/>
          </a:ln>
        </p:spPr>
        <p:txBody>
          <a:bodyPr>
            <a:spAutoFit/>
          </a:bodyPr>
          <a:lstStyle>
            <a:defPPr>
              <a:defRPr lang="zh-CN"/>
            </a:defPPr>
            <a:lvl1pPr marL="0" marR="0" lvl="0" indent="0" algn="just" defTabSz="914400" eaLnBrk="1" latinLnBrk="0" hangingPunct="1">
              <a:lnSpc>
                <a:spcPct val="100000"/>
              </a:lnSpc>
              <a:spcBef>
                <a:spcPct val="50000"/>
              </a:spcBef>
              <a:buClrTx/>
              <a:buSzTx/>
              <a:buFont typeface="Arial" panose="020B0604020202020204" pitchFamily="34" charset="0"/>
              <a:buNone/>
              <a:defRPr kumimoji="0" sz="2400" b="0" i="0" u="none" strike="noStrike" cap="none" spc="0" normalizeH="0" baseline="0">
                <a:ln>
                  <a:noFill/>
                </a:ln>
                <a:solidFill>
                  <a:srgbClr val="000000"/>
                </a:solidFill>
                <a:effectLst/>
                <a:uLnTx/>
                <a:uFillTx/>
                <a:latin typeface="Trebuchet MS" panose="020B0603020202020204" pitchFamily="34" charset="0"/>
                <a:ea typeface="宋体" panose="02010600030101010101" pitchFamily="2" charset="-122"/>
              </a:defRPr>
            </a:lvl1pPr>
          </a:lstStyle>
          <a:p>
            <a:pPr marL="0" marR="0" lvl="0" indent="0" algn="just"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19 That may be the legacy we remember best when we </a:t>
            </a:r>
            <a:r>
              <a:rPr kumimoji="0" lang="en-US" altLang="zh-CN" sz="2400" b="1" i="0" u="none" strike="noStrike" kern="1200" cap="none" spc="0" normalizeH="0" baseline="0" noProof="0" dirty="0">
                <a:ln>
                  <a:noFill/>
                </a:ln>
                <a:solidFill>
                  <a:schemeClr val="accent6"/>
                </a:solidFill>
                <a:effectLst/>
                <a:uLnTx/>
                <a:uFillTx/>
                <a:latin typeface="Arial" panose="020B0604020202020204" pitchFamily="34" charset="0"/>
                <a:ea typeface="宋体" panose="02010600030101010101" pitchFamily="2" charset="-122"/>
                <a:cs typeface="Arial" panose="020B0604020202020204" pitchFamily="34" charset="0"/>
                <a:hlinkClick r:id="rId3" action="ppaction://hlinksldjump"/>
              </a:rPr>
              <a:t>look back on</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this age: In dealing with the unseen horrors among us, we became prisoners of ourselves. All of us prisoners, in this time of our troubles. </a:t>
            </a:r>
          </a:p>
        </p:txBody>
      </p:sp>
      <p:pic>
        <p:nvPicPr>
          <p:cNvPr id="56322" name="图片 385082" descr="pic4NEW"/>
          <p:cNvPicPr>
            <a:picLocks noChangeAspect="1"/>
          </p:cNvPicPr>
          <p:nvPr/>
        </p:nvPicPr>
        <p:blipFill>
          <a:blip r:embed="rId4"/>
          <a:stretch>
            <a:fillRect/>
          </a:stretch>
        </p:blipFill>
        <p:spPr>
          <a:xfrm>
            <a:off x="6094413" y="1484313"/>
            <a:ext cx="2725737" cy="3074987"/>
          </a:xfrm>
          <a:prstGeom prst="rect">
            <a:avLst/>
          </a:prstGeom>
          <a:noFill/>
          <a:ln w="9525">
            <a:noFill/>
          </a:ln>
        </p:spPr>
      </p:pic>
      <p:sp>
        <p:nvSpPr>
          <p:cNvPr id="56323" name="标题 1"/>
          <p:cNvSpPr>
            <a:spLocks noGrp="1"/>
          </p:cNvSpPr>
          <p:nvPr>
            <p:ph type="title"/>
          </p:nvPr>
        </p:nvSpPr>
        <p:spPr/>
        <p:txBody>
          <a:bodyPr vert="horz" wrap="square" lIns="91440" tIns="45720" rIns="91440" bIns="45720" anchor="ctr" anchorCtr="0"/>
          <a:lstStyle/>
          <a:p>
            <a:r>
              <a:rPr lang="en-US" altLang="zh-CN" dirty="0"/>
              <a:t>In Reading – Detailed Reading</a:t>
            </a:r>
            <a:endParaRPr lang="zh-CN" altLang="en-US" dirty="0"/>
          </a:p>
        </p:txBody>
      </p:sp>
    </p:spTree>
  </p:cSld>
  <p:clrMapOvr>
    <a:masterClrMapping/>
  </p:clrMapOvr>
  <p:transition advClick="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1"/>
          </p:nvPr>
        </p:nvSpPr>
        <p:spPr>
          <a:xfrm>
            <a:off x="504825" y="927100"/>
            <a:ext cx="8099425" cy="5192713"/>
          </a:xfrm>
        </p:spPr>
        <p:txBody>
          <a:bodyPr vert="horz" wrap="square" lIns="91440" tIns="45720" rIns="91440" bIns="45720" numCol="1" anchor="t" anchorCtr="0" compatLnSpc="1"/>
          <a:lstStyle/>
          <a:p>
            <a:pPr marL="0" marR="0" lvl="0" indent="0" algn="ctr" defTabSz="914400" rtl="0" eaLnBrk="1" fontAlgn="base" latinLnBrk="0" hangingPunct="1">
              <a:lnSpc>
                <a:spcPct val="110000"/>
              </a:lnSpc>
              <a:spcBef>
                <a:spcPts val="1800"/>
              </a:spcBef>
              <a:spcAft>
                <a:spcPct val="0"/>
              </a:spcAft>
              <a:buClr>
                <a:schemeClr val="accent1"/>
              </a:buClr>
              <a:buSzPct val="70000"/>
              <a:buFont typeface="Webdings" panose="05030102010509060703" pitchFamily="18" charset="2"/>
              <a:buNone/>
              <a:defRPr/>
            </a:pPr>
            <a:r>
              <a:rPr kumimoji="1" lang="en-US" altLang="zh-CN" sz="2800" b="1" i="0" u="none" strike="noStrike" kern="1200" cap="none" spc="0" normalizeH="0" baseline="0" noProof="0" dirty="0">
                <a:ln>
                  <a:noFill/>
                </a:ln>
                <a:solidFill>
                  <a:srgbClr val="2F2F2F"/>
                </a:solidFill>
                <a:effectLst/>
                <a:uLnTx/>
                <a:uFillTx/>
                <a:latin typeface="Arial" panose="020B0604020202020204" pitchFamily="34" charset="0"/>
                <a:ea typeface="微软雅黑" panose="020B0503020204020204" pitchFamily="34" charset="-122"/>
                <a:cs typeface="微软雅黑" panose="020B0503020204020204" pitchFamily="34" charset="-122"/>
              </a:rPr>
              <a:t>Further Understanding Questions</a:t>
            </a:r>
          </a:p>
          <a:p>
            <a:pPr marL="0" marR="0" lvl="0" indent="0" algn="just" defTabSz="914400" rtl="0" eaLnBrk="1" fontAlgn="base" latinLnBrk="0" hangingPunct="1">
              <a:lnSpc>
                <a:spcPct val="120000"/>
              </a:lnSpc>
              <a:spcBef>
                <a:spcPts val="1800"/>
              </a:spcBef>
              <a:spcAft>
                <a:spcPct val="0"/>
              </a:spcAft>
              <a:buClrTx/>
              <a:buSzPct val="90000"/>
              <a:buFont typeface="+mj-lt"/>
              <a:buNone/>
              <a:defRPr/>
            </a:pP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rPr>
              <a:t>1. In the text, the author uses some supporting facts to explain his central idea: </a:t>
            </a:r>
            <a:r>
              <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rPr>
              <a:t>America has deteriorated from the Land of the Free to the Land of the Lock. </a:t>
            </a: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rPr>
              <a:t>Find the supporting facts and write them down.</a:t>
            </a:r>
          </a:p>
          <a:p>
            <a:pPr marL="0" marR="0" lvl="0" indent="0" algn="just" defTabSz="914400" rtl="0" eaLnBrk="1" fontAlgn="base" latinLnBrk="0" hangingPunct="1">
              <a:lnSpc>
                <a:spcPct val="120000"/>
              </a:lnSpc>
              <a:spcBef>
                <a:spcPts val="1800"/>
              </a:spcBef>
              <a:spcAft>
                <a:spcPct val="0"/>
              </a:spcAft>
              <a:buClr>
                <a:schemeClr val="accent3">
                  <a:lumMod val="75000"/>
                </a:schemeClr>
              </a:buClr>
              <a:buSzPct val="90000"/>
              <a:buFont typeface="Webdings" panose="05030102010509060703" pitchFamily="18" charset="2"/>
              <a:buNone/>
              <a:defRPr/>
            </a:pPr>
            <a:r>
              <a:rPr kumimoji="1" lang="en-US" altLang="zh-CN" sz="2200" b="0"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cs typeface="微软雅黑" panose="020B0503020204020204" pitchFamily="34" charset="-122"/>
              </a:rPr>
              <a:t>1) In rural areas as well as cities, doors are not left unlocked, even for part of an evening. </a:t>
            </a:r>
          </a:p>
          <a:p>
            <a:pPr marL="0" marR="0" lvl="0" indent="0" algn="just" defTabSz="914400" rtl="0" eaLnBrk="1" fontAlgn="base" latinLnBrk="0" hangingPunct="1">
              <a:lnSpc>
                <a:spcPct val="120000"/>
              </a:lnSpc>
              <a:spcBef>
                <a:spcPts val="1800"/>
              </a:spcBef>
              <a:spcAft>
                <a:spcPct val="0"/>
              </a:spcAft>
              <a:buClr>
                <a:schemeClr val="accent1"/>
              </a:buClr>
              <a:buSzPct val="70000"/>
              <a:buFont typeface="Webdings" panose="05030102010509060703" pitchFamily="18" charset="2"/>
              <a:buNone/>
              <a:defRPr/>
            </a:pPr>
            <a:r>
              <a:rPr kumimoji="1" lang="en-US" altLang="zh-CN" sz="2200" b="0"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cs typeface="微软雅黑" panose="020B0503020204020204" pitchFamily="34" charset="-122"/>
              </a:rPr>
              <a:t>2) Dead-bolt locks, security chains, electronic alarm systems and trip wires are widely in use.</a:t>
            </a:r>
          </a:p>
          <a:p>
            <a:pPr marL="0" marR="0" lvl="0" indent="0" algn="just" defTabSz="914400" rtl="0" eaLnBrk="0" fontAlgn="base" latinLnBrk="0" hangingPunct="0">
              <a:lnSpc>
                <a:spcPct val="110000"/>
              </a:lnSpc>
              <a:spcBef>
                <a:spcPts val="1800"/>
              </a:spcBef>
              <a:spcAft>
                <a:spcPct val="0"/>
              </a:spcAft>
              <a:buClr>
                <a:srgbClr val="D3481D"/>
              </a:buClr>
              <a:buSzPct val="70000"/>
              <a:buFont typeface="Webdings" panose="05030102010509060703" pitchFamily="18" charset="2"/>
              <a:buNone/>
              <a:defRPr/>
            </a:pPr>
            <a:r>
              <a:rPr kumimoji="1" lang="en-US" altLang="zh-CN" sz="2200" b="0"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cs typeface="微软雅黑" panose="020B0503020204020204" pitchFamily="34" charset="-122"/>
              </a:rPr>
              <a:t>3) Suburban families have steel bars built in sliding glass doors so no one can pry them open. </a:t>
            </a:r>
          </a:p>
          <a:p>
            <a:pPr marL="0" marR="0" lvl="0" indent="0" algn="just" defTabSz="914400" rtl="0" eaLnBrk="1" fontAlgn="base" latinLnBrk="0" hangingPunct="1">
              <a:lnSpc>
                <a:spcPct val="120000"/>
              </a:lnSpc>
              <a:spcBef>
                <a:spcPts val="1800"/>
              </a:spcBef>
              <a:spcAft>
                <a:spcPct val="0"/>
              </a:spcAft>
              <a:buClr>
                <a:schemeClr val="accent1"/>
              </a:buClr>
              <a:buSzPct val="70000"/>
              <a:buFont typeface="Webdings" panose="05030102010509060703" pitchFamily="18" charset="2"/>
              <a:buNone/>
              <a:defRPr/>
            </a:pPr>
            <a:endParaRPr kumimoji="1" lang="zh-CN" altLang="en-US" sz="2200" b="0" i="0" u="none" strike="noStrike" kern="1200" cap="none" spc="0" normalizeH="0" baseline="0" noProof="0" dirty="0">
              <a:ln>
                <a:noFill/>
              </a:ln>
              <a:solidFill>
                <a:srgbClr val="EA2A0C"/>
              </a:solidFill>
              <a:effectLst/>
              <a:uLnTx/>
              <a:uFillTx/>
              <a:latin typeface="Arial" panose="020B0604020202020204" pitchFamily="34" charset="0"/>
              <a:ea typeface="微软雅黑" panose="020B0503020204020204" pitchFamily="34" charset="-122"/>
              <a:cs typeface="微软雅黑" panose="020B0503020204020204" pitchFamily="34" charset="-122"/>
            </a:endParaRPr>
          </a:p>
        </p:txBody>
      </p:sp>
      <p:sp>
        <p:nvSpPr>
          <p:cNvPr id="58370" name="标题 1"/>
          <p:cNvSpPr>
            <a:spLocks noGrp="1"/>
          </p:cNvSpPr>
          <p:nvPr>
            <p:ph type="title"/>
          </p:nvPr>
        </p:nvSpPr>
        <p:spPr/>
        <p:txBody>
          <a:bodyPr vert="horz" wrap="square" lIns="91440" tIns="45720" rIns="91440" bIns="45720" anchor="ctr" anchorCtr="0"/>
          <a:lstStyle/>
          <a:p>
            <a:pPr eaLnBrk="1" hangingPunct="1"/>
            <a:r>
              <a:rPr lang="en-US" altLang="zh-CN" dirty="0"/>
              <a:t>In Reading – Detailed Reading</a:t>
            </a:r>
            <a:endParaRPr lang="zh-CN" altLang="en-US" b="0" dirty="0"/>
          </a:p>
        </p:txBody>
      </p:sp>
    </p:spTree>
    <p:extLst>
      <p:ext uri="{BB962C8B-B14F-4D97-AF65-F5344CB8AC3E}">
        <p14:creationId xmlns:p14="http://schemas.microsoft.com/office/powerpoint/2010/main" val="213497737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p:bldP spid="35842" grpI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p:txBody>
          <a:bodyPr vert="horz" wrap="square" lIns="91440" tIns="45720" rIns="91440" bIns="45720" anchor="ctr" anchorCtr="0"/>
          <a:lstStyle/>
          <a:p>
            <a:r>
              <a:rPr lang="en-US" altLang="zh-CN" dirty="0">
                <a:solidFill>
                  <a:srgbClr val="FFFFFF"/>
                </a:solidFill>
              </a:rPr>
              <a:t>In Reading – Detailed Reading</a:t>
            </a:r>
            <a:endParaRPr lang="zh-CN" altLang="en-US" dirty="0"/>
          </a:p>
        </p:txBody>
      </p:sp>
      <p:sp>
        <p:nvSpPr>
          <p:cNvPr id="3" name="内容占位符 2"/>
          <p:cNvSpPr>
            <a:spLocks noGrp="1"/>
          </p:cNvSpPr>
          <p:nvPr>
            <p:ph idx="1"/>
          </p:nvPr>
        </p:nvSpPr>
        <p:spPr>
          <a:xfrm>
            <a:off x="461963" y="833438"/>
            <a:ext cx="8291512" cy="5191125"/>
          </a:xfrm>
        </p:spPr>
        <p:txBody>
          <a:bodyPr vert="horz" wrap="square" lIns="91440" tIns="45720" rIns="91440" bIns="45720" anchor="t" anchorCtr="0"/>
          <a:lstStyle/>
          <a:p>
            <a:pPr marL="0" indent="0" algn="ctr" eaLnBrk="1" hangingPunct="1">
              <a:buClr>
                <a:srgbClr val="D3481D"/>
              </a:buClr>
              <a:buNone/>
            </a:pPr>
            <a:r>
              <a:rPr lang="en-US" altLang="zh-CN" sz="2400" b="1" dirty="0">
                <a:solidFill>
                  <a:srgbClr val="2F2F2F"/>
                </a:solidFill>
              </a:rPr>
              <a:t>Further Understanding Questions</a:t>
            </a:r>
          </a:p>
          <a:p>
            <a:pPr marL="0" indent="0">
              <a:buNone/>
            </a:pPr>
            <a:r>
              <a:rPr lang="en-US" altLang="zh-CN" sz="2200" dirty="0">
                <a:solidFill>
                  <a:srgbClr val="FF0000"/>
                </a:solidFill>
              </a:rPr>
              <a:t>4) Notices warning against burglary are seen pasted on the windows of some most pleasant houses. </a:t>
            </a:r>
          </a:p>
          <a:p>
            <a:pPr marL="0" indent="0">
              <a:buNone/>
            </a:pPr>
            <a:r>
              <a:rPr lang="en-US" altLang="zh-CN" sz="2200" dirty="0">
                <a:solidFill>
                  <a:srgbClr val="FF0000"/>
                </a:solidFill>
              </a:rPr>
              <a:t>5) Access cards are required of those who work with medium- to large-size companies. </a:t>
            </a:r>
          </a:p>
          <a:p>
            <a:pPr marL="0" indent="0">
              <a:buNone/>
            </a:pPr>
            <a:r>
              <a:rPr lang="en-US" altLang="zh-CN" sz="2200" dirty="0">
                <a:solidFill>
                  <a:srgbClr val="FF0000"/>
                </a:solidFill>
              </a:rPr>
              <a:t>6) Airport security uses electronic X-ray equipment to guard against terrorism. </a:t>
            </a:r>
          </a:p>
          <a:p>
            <a:pPr marL="0" indent="0">
              <a:buNone/>
            </a:pPr>
            <a:r>
              <a:rPr lang="en-US" altLang="zh-CN" sz="2200" dirty="0">
                <a:solidFill>
                  <a:srgbClr val="FF0000"/>
                </a:solidFill>
                <a:latin typeface="Trebuchet MS" panose="020B0603020202020204" pitchFamily="34" charset="0"/>
                <a:ea typeface="宋体" panose="02010600030101010101" pitchFamily="2" charset="-122"/>
              </a:rPr>
              <a:t>7) </a:t>
            </a:r>
            <a:r>
              <a:rPr lang="en-US" altLang="zh-CN" sz="2200" dirty="0">
                <a:solidFill>
                  <a:srgbClr val="FF0000"/>
                </a:solidFill>
              </a:rPr>
              <a:t>Businessmen employ new machines hooked up to their telephone to help determine whether the caller is telling lies. </a:t>
            </a:r>
          </a:p>
          <a:p>
            <a:pPr marL="0" indent="0">
              <a:buClr>
                <a:srgbClr val="D3481D"/>
              </a:buClr>
              <a:buNone/>
            </a:pPr>
            <a:r>
              <a:rPr lang="en-US" altLang="zh-CN" sz="2200" dirty="0">
                <a:solidFill>
                  <a:srgbClr val="FF0000"/>
                </a:solidFill>
              </a:rPr>
              <a:t>8) Suburban housewives wear rape whistles on their key chains in case they are needed. </a:t>
            </a:r>
            <a:endParaRPr lang="zh-CN" altLang="en-US" sz="2200" dirty="0">
              <a:solidFill>
                <a:srgbClr val="FF0000"/>
              </a:solidFill>
            </a:endParaRPr>
          </a:p>
          <a:p>
            <a:pPr marL="0" indent="0">
              <a:buNone/>
            </a:pPr>
            <a:endParaRPr lang="en-US" altLang="zh-CN" sz="2200" dirty="0">
              <a:solidFill>
                <a:srgbClr val="EA2A0C"/>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1"/>
          </p:nvPr>
        </p:nvSpPr>
        <p:spPr>
          <a:xfrm>
            <a:off x="504825" y="927100"/>
            <a:ext cx="8099425" cy="5192713"/>
          </a:xfrm>
        </p:spPr>
        <p:txBody>
          <a:bodyPr vert="horz" wrap="square" lIns="91440" tIns="45720" rIns="91440" bIns="45720" numCol="1" anchor="t" anchorCtr="0" compatLnSpc="1"/>
          <a:lstStyle/>
          <a:p>
            <a:pPr marL="0" marR="0" lvl="0" indent="0" algn="ctr" defTabSz="914400" rtl="0" eaLnBrk="1" fontAlgn="base" latinLnBrk="0" hangingPunct="1">
              <a:lnSpc>
                <a:spcPct val="110000"/>
              </a:lnSpc>
              <a:spcBef>
                <a:spcPts val="1800"/>
              </a:spcBef>
              <a:spcAft>
                <a:spcPct val="0"/>
              </a:spcAft>
              <a:buClr>
                <a:schemeClr val="accent1"/>
              </a:buClr>
              <a:buSzPct val="70000"/>
              <a:buFont typeface="Webdings" panose="05030102010509060703" pitchFamily="18" charset="2"/>
              <a:buNone/>
              <a:defRPr/>
            </a:pPr>
            <a:r>
              <a:rPr kumimoji="1" lang="en-US" altLang="zh-CN" sz="2800" b="1" i="0" u="none" strike="noStrike" kern="1200" cap="none" spc="0" normalizeH="0" baseline="0" noProof="0" dirty="0">
                <a:ln>
                  <a:noFill/>
                </a:ln>
                <a:solidFill>
                  <a:srgbClr val="2F2F2F"/>
                </a:solidFill>
                <a:effectLst/>
                <a:uLnTx/>
                <a:uFillTx/>
                <a:latin typeface="Arial" panose="020B0604020202020204" pitchFamily="34" charset="0"/>
                <a:ea typeface="微软雅黑" panose="020B0503020204020204" pitchFamily="34" charset="-122"/>
                <a:cs typeface="微软雅黑" panose="020B0503020204020204" pitchFamily="34" charset="-122"/>
              </a:rPr>
              <a:t>Further Understanding Questions</a:t>
            </a:r>
          </a:p>
          <a:p>
            <a:pPr marL="0" marR="0" lvl="0" indent="0" algn="just" defTabSz="914400" rtl="0" eaLnBrk="1" fontAlgn="base" latinLnBrk="0" hangingPunct="1">
              <a:lnSpc>
                <a:spcPct val="120000"/>
              </a:lnSpc>
              <a:spcBef>
                <a:spcPts val="1800"/>
              </a:spcBef>
              <a:spcAft>
                <a:spcPct val="0"/>
              </a:spcAft>
              <a:buClrTx/>
              <a:buSzPct val="90000"/>
              <a:buFont typeface="+mj-lt"/>
              <a:buNone/>
              <a:defRPr/>
            </a:pPr>
            <a:r>
              <a:rPr kumimoji="0" lang="en-US" altLang="zh-CN" sz="2200" dirty="0">
                <a:solidFill>
                  <a:schemeClr val="tx1"/>
                </a:solidFill>
              </a:rPr>
              <a:t>2</a:t>
            </a: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rPr>
              <a:t>. How does the author go back and forth between the past and the present in narrating the story? Never for once does he write “in the past” or “at present” explicitly. He has used some clever devices. What are they?</a:t>
            </a:r>
          </a:p>
          <a:p>
            <a:pPr marL="0" marR="0" lvl="0" indent="0" algn="just" defTabSz="914400" rtl="0" eaLnBrk="1" fontAlgn="base" latinLnBrk="0" hangingPunct="1">
              <a:lnSpc>
                <a:spcPct val="120000"/>
              </a:lnSpc>
              <a:spcBef>
                <a:spcPts val="1800"/>
              </a:spcBef>
              <a:spcAft>
                <a:spcPct val="0"/>
              </a:spcAft>
              <a:buClrTx/>
              <a:buSzPct val="90000"/>
              <a:buFont typeface="+mj-lt"/>
              <a:buNone/>
              <a:defRPr/>
            </a:pP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rPr>
              <a:t>a subtle tense change ( simple past VS present perfect)</a:t>
            </a:r>
          </a:p>
          <a:p>
            <a:pPr marL="0" marR="0" lvl="0" indent="0" algn="just" defTabSz="914400" rtl="0" eaLnBrk="1" fontAlgn="base" latinLnBrk="0" hangingPunct="1">
              <a:lnSpc>
                <a:spcPct val="120000"/>
              </a:lnSpc>
              <a:spcBef>
                <a:spcPts val="1800"/>
              </a:spcBef>
              <a:spcAft>
                <a:spcPct val="0"/>
              </a:spcAft>
              <a:buClrTx/>
              <a:buSzPct val="90000"/>
              <a:buFont typeface="+mj-lt"/>
              <a:buNone/>
              <a:defRPr/>
            </a:pP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rPr>
              <a:t>a phrase indicating and old habit VS a phrase indicating the current state (used to VS</a:t>
            </a:r>
            <a:r>
              <a:rPr kumimoji="0" lang="en-US" altLang="zh-CN" sz="2200" b="0" i="0" u="none" strike="noStrike" kern="1200" cap="none" spc="0" normalizeH="0" noProof="0" dirty="0">
                <a:ln>
                  <a:noFill/>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rPr>
              <a:t> no longer Para.12)</a:t>
            </a:r>
            <a:endPar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endParaRPr>
          </a:p>
          <a:p>
            <a:pPr marL="0" marR="0" lvl="0" indent="0" algn="just" defTabSz="914400" rtl="0" eaLnBrk="1" fontAlgn="base" latinLnBrk="0" hangingPunct="1">
              <a:lnSpc>
                <a:spcPct val="120000"/>
              </a:lnSpc>
              <a:spcBef>
                <a:spcPts val="1800"/>
              </a:spcBef>
              <a:spcAft>
                <a:spcPct val="0"/>
              </a:spcAft>
              <a:buClrTx/>
              <a:buSzPct val="90000"/>
              <a:buFont typeface="+mj-lt"/>
              <a:buNone/>
              <a:defRPr/>
            </a:pP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rPr>
              <a:t>a summary sentence (“ It wasn’t always like that” Para.12)</a:t>
            </a:r>
          </a:p>
        </p:txBody>
      </p:sp>
      <p:sp>
        <p:nvSpPr>
          <p:cNvPr id="58370" name="标题 1"/>
          <p:cNvSpPr>
            <a:spLocks noGrp="1"/>
          </p:cNvSpPr>
          <p:nvPr>
            <p:ph type="title"/>
          </p:nvPr>
        </p:nvSpPr>
        <p:spPr/>
        <p:txBody>
          <a:bodyPr vert="horz" wrap="square" lIns="91440" tIns="45720" rIns="91440" bIns="45720" anchor="ctr" anchorCtr="0"/>
          <a:lstStyle/>
          <a:p>
            <a:pPr eaLnBrk="1" hangingPunct="1"/>
            <a:r>
              <a:rPr lang="en-US" altLang="zh-CN" dirty="0"/>
              <a:t>In Reading – Detailed Reading</a:t>
            </a:r>
            <a:endParaRPr lang="zh-CN" altLang="en-US" b="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p:bldP spid="35842" grpI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pic>
        <p:nvPicPr>
          <p:cNvPr id="62466" name="Picture 15" descr="13"/>
          <p:cNvPicPr>
            <a:picLocks noChangeAspect="1"/>
          </p:cNvPicPr>
          <p:nvPr/>
        </p:nvPicPr>
        <p:blipFill>
          <a:blip r:embed="rId2"/>
          <a:stretch>
            <a:fillRect/>
          </a:stretch>
        </p:blipFill>
        <p:spPr>
          <a:xfrm>
            <a:off x="611188" y="3333750"/>
            <a:ext cx="314325" cy="314325"/>
          </a:xfrm>
          <a:prstGeom prst="rect">
            <a:avLst/>
          </a:prstGeom>
          <a:noFill/>
          <a:ln w="9525">
            <a:noFill/>
          </a:ln>
        </p:spPr>
      </p:pic>
      <p:sp>
        <p:nvSpPr>
          <p:cNvPr id="3" name="文本框 2">
            <a:hlinkClick r:id="rId3" action="ppaction://hlinksldjump"/>
          </p:cNvPr>
          <p:cNvSpPr txBox="1"/>
          <p:nvPr/>
        </p:nvSpPr>
        <p:spPr>
          <a:xfrm>
            <a:off x="7667625" y="5848350"/>
            <a:ext cx="792163" cy="34290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
        <p:nvSpPr>
          <p:cNvPr id="62468" name="Rectangle 4"/>
          <p:cNvSpPr/>
          <p:nvPr/>
        </p:nvSpPr>
        <p:spPr>
          <a:xfrm>
            <a:off x="614363" y="1909763"/>
            <a:ext cx="8207375" cy="831850"/>
          </a:xfrm>
          <a:prstGeom prst="rect">
            <a:avLst/>
          </a:prstGeom>
          <a:noFill/>
          <a:ln w="9525">
            <a:noFill/>
          </a:ln>
        </p:spPr>
        <p:txBody>
          <a:bodyPr anchor="t" anchorCtr="0">
            <a:spAutoFit/>
          </a:bodyPr>
          <a:lstStyle/>
          <a:p>
            <a:pPr>
              <a:buClrTx/>
              <a:buFont typeface="Arial" panose="020B0604020202020204" pitchFamily="34" charset="0"/>
            </a:pPr>
            <a:r>
              <a:rPr lang="en-US" altLang="zh-CN" sz="2400" b="1" dirty="0">
                <a:solidFill>
                  <a:srgbClr val="C00000"/>
                </a:solidFill>
                <a:latin typeface="Arial" panose="020B0604020202020204" pitchFamily="34" charset="0"/>
                <a:ea typeface="宋体" panose="02010600030101010101" pitchFamily="2" charset="-122"/>
              </a:rPr>
              <a:t>on the latch</a:t>
            </a:r>
          </a:p>
          <a:p>
            <a:pPr>
              <a:buClrTx/>
              <a:buFont typeface="Arial" panose="020B0604020202020204" pitchFamily="34" charset="0"/>
            </a:pPr>
            <a:r>
              <a:rPr lang="en-US" altLang="zh-CN" sz="2400" dirty="0">
                <a:solidFill>
                  <a:schemeClr val="tx2"/>
                </a:solidFill>
                <a:latin typeface="Arial" panose="020B0604020202020204" pitchFamily="34" charset="0"/>
                <a:ea typeface="宋体" panose="02010600030101010101" pitchFamily="2" charset="-122"/>
              </a:rPr>
              <a:t> (of a door) closed but not locked</a:t>
            </a:r>
            <a:r>
              <a:rPr lang="zh-CN" altLang="en-US" sz="2400" dirty="0">
                <a:solidFill>
                  <a:schemeClr val="tx2"/>
                </a:solidFill>
                <a:latin typeface="幼圆" panose="02010509060101010101" pitchFamily="49" charset="-122"/>
                <a:ea typeface="幼圆" panose="02010509060101010101" pitchFamily="49" charset="-122"/>
              </a:rPr>
              <a:t>（门）关着但没上锁</a:t>
            </a:r>
          </a:p>
        </p:txBody>
      </p:sp>
      <p:sp>
        <p:nvSpPr>
          <p:cNvPr id="13" name="Text Box 5"/>
          <p:cNvSpPr txBox="1"/>
          <p:nvPr/>
        </p:nvSpPr>
        <p:spPr>
          <a:xfrm>
            <a:off x="1017588" y="3233738"/>
            <a:ext cx="7704137" cy="830262"/>
          </a:xfrm>
          <a:prstGeom prst="rect">
            <a:avLst/>
          </a:prstGeom>
          <a:noFill/>
          <a:ln w="9525">
            <a:noFill/>
          </a:ln>
        </p:spPr>
        <p:txBody>
          <a:bodyPr anchor="t" anchorCtr="0">
            <a:spAutoFit/>
          </a:bodyPr>
          <a:lstStyle/>
          <a:p>
            <a:pPr algn="just">
              <a:buClrTx/>
              <a:buFont typeface="Arial" panose="020B0604020202020204" pitchFamily="34" charset="0"/>
            </a:pPr>
            <a:r>
              <a:rPr lang="en-US" altLang="zh-CN" sz="2400" dirty="0">
                <a:latin typeface="Arial" panose="020B0604020202020204" pitchFamily="34" charset="0"/>
                <a:ea typeface="宋体" panose="02010600030101010101" pitchFamily="2" charset="-122"/>
              </a:rPr>
              <a:t>Don’t forget to leave the front door on the latch if you go to bed before I get back. </a:t>
            </a:r>
            <a:endParaRPr lang="zh-CN" altLang="en-US" sz="2400" dirty="0">
              <a:latin typeface="Arial" panose="020B0604020202020204" pitchFamily="34" charset="0"/>
              <a:ea typeface="宋体" panose="02010600030101010101" pitchFamily="2" charset="-122"/>
            </a:endParaRPr>
          </a:p>
        </p:txBody>
      </p:sp>
      <p:sp>
        <p:nvSpPr>
          <p:cNvPr id="7" name="Rectangle 25"/>
          <p:cNvSpPr/>
          <p:nvPr/>
        </p:nvSpPr>
        <p:spPr>
          <a:xfrm>
            <a:off x="944563" y="4379913"/>
            <a:ext cx="7343775" cy="830262"/>
          </a:xfrm>
          <a:prstGeom prst="rect">
            <a:avLst/>
          </a:prstGeom>
          <a:noFill/>
          <a:ln w="9525">
            <a:noFill/>
          </a:ln>
        </p:spPr>
        <p:txBody>
          <a:bodyPr anchor="t" anchorCtr="0">
            <a:spAutoFit/>
          </a:bodyPr>
          <a:lstStyle/>
          <a:p>
            <a:pPr algn="just" eaLnBrk="0" hangingPunct="0">
              <a:buClrTx/>
              <a:buFontTx/>
            </a:pPr>
            <a:r>
              <a:rPr lang="zh-CN" altLang="en-US" sz="2400" dirty="0">
                <a:latin typeface="幼圆" panose="02010509060101010101" pitchFamily="49" charset="-122"/>
                <a:ea typeface="幼圆" panose="02010509060101010101" pitchFamily="49" charset="-122"/>
              </a:rPr>
              <a:t>你如果在我回来之前就上床睡觉，别忘了给我留着前门不要上锁。</a:t>
            </a:r>
            <a:endParaRPr lang="zh-CN" altLang="en-US" sz="2400" b="1" dirty="0">
              <a:latin typeface="幼圆" panose="02010509060101010101" pitchFamily="49" charset="-122"/>
              <a:ea typeface="幼圆" panose="02010509060101010101" pitchFamily="49" charset="-122"/>
            </a:endParaRPr>
          </a:p>
        </p:txBody>
      </p:sp>
      <p:pic>
        <p:nvPicPr>
          <p:cNvPr id="62471" name="Picture 17" descr="14"/>
          <p:cNvPicPr>
            <a:picLocks noChangeAspect="1"/>
          </p:cNvPicPr>
          <p:nvPr/>
        </p:nvPicPr>
        <p:blipFill>
          <a:blip r:embed="rId4"/>
          <a:stretch>
            <a:fillRect/>
          </a:stretch>
        </p:blipFill>
        <p:spPr>
          <a:xfrm>
            <a:off x="611188" y="4481513"/>
            <a:ext cx="314325" cy="314325"/>
          </a:xfrm>
          <a:prstGeom prst="rect">
            <a:avLst/>
          </a:prstGeom>
          <a:noFill/>
          <a:ln w="9525">
            <a:noFill/>
          </a:ln>
        </p:spPr>
      </p:pic>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6246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nextCondLst>
                <p:cond evt="onClick" delay="0">
                  <p:tgtEl>
                    <p:spTgt spid="62466"/>
                  </p:tgtEl>
                </p:cond>
              </p:nextCondLst>
            </p:seq>
            <p:seq concurrent="1" nextAc="seek">
              <p:cTn id="7" restart="whenNotActive" fill="hold" evtFilter="cancelBubble" nodeType="interactiveSeq">
                <p:stCondLst>
                  <p:cond evt="onClick" delay="0">
                    <p:tgtEl>
                      <p:spTgt spid="62471"/>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62471"/>
                  </p:tgtEl>
                </p:cond>
              </p:nextCondLst>
            </p:seq>
          </p:childTnLst>
        </p:cTn>
      </p:par>
    </p:tnLst>
    <p:bldLst>
      <p:bldP spid="13"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63490" name="TextBox 3"/>
          <p:cNvSpPr txBox="1"/>
          <p:nvPr/>
        </p:nvSpPr>
        <p:spPr>
          <a:xfrm>
            <a:off x="611188" y="1557338"/>
            <a:ext cx="7993062" cy="831850"/>
          </a:xfrm>
          <a:prstGeom prst="rect">
            <a:avLst/>
          </a:prstGeom>
          <a:noFill/>
          <a:ln w="9525">
            <a:noFill/>
          </a:ln>
        </p:spPr>
        <p:txBody>
          <a:bodyPr anchor="t" anchorCtr="0">
            <a:spAutoFit/>
          </a:bodyPr>
          <a:lstStyle/>
          <a:p>
            <a:pPr marL="262255" indent="-262255" algn="just">
              <a:buClrTx/>
              <a:buFontTx/>
            </a:pPr>
            <a:r>
              <a:rPr lang="en-US" altLang="zh-CN" sz="2400" b="1" dirty="0">
                <a:solidFill>
                  <a:srgbClr val="C00000"/>
                </a:solidFill>
                <a:latin typeface="Arial" panose="020B0604020202020204" pitchFamily="34" charset="0"/>
                <a:ea typeface="宋体" panose="02010600030101010101" pitchFamily="2" charset="-122"/>
              </a:rPr>
              <a:t>close up</a:t>
            </a:r>
          </a:p>
          <a:p>
            <a:pPr marL="262255" indent="-262255" algn="just">
              <a:buClrTx/>
              <a:buFontTx/>
            </a:pPr>
            <a:r>
              <a:rPr lang="en-US" altLang="zh-CN" sz="2400" dirty="0">
                <a:latin typeface="Arial" panose="020B0604020202020204" pitchFamily="34" charset="0"/>
                <a:ea typeface="幼圆" panose="02010509060101010101" pitchFamily="49" charset="-122"/>
              </a:rPr>
              <a:t>shut </a:t>
            </a:r>
            <a:r>
              <a:rPr lang="en-US" altLang="zh-CN" sz="2400" dirty="0" err="1">
                <a:latin typeface="Arial" panose="020B0604020202020204" pitchFamily="34" charset="0"/>
                <a:ea typeface="幼圆" panose="02010509060101010101" pitchFamily="49" charset="-122"/>
              </a:rPr>
              <a:t>sth</a:t>
            </a:r>
            <a:r>
              <a:rPr lang="en-US" altLang="zh-CN" sz="2400" dirty="0">
                <a:latin typeface="Arial" panose="020B0604020202020204" pitchFamily="34" charset="0"/>
                <a:ea typeface="幼圆" panose="02010509060101010101" pitchFamily="49" charset="-122"/>
              </a:rPr>
              <a:t>. that is open </a:t>
            </a:r>
            <a:r>
              <a:rPr lang="zh-CN" altLang="en-US" sz="2400" dirty="0">
                <a:latin typeface="Arial" panose="020B0604020202020204" pitchFamily="34" charset="0"/>
                <a:ea typeface="幼圆" panose="02010509060101010101" pitchFamily="49" charset="-122"/>
              </a:rPr>
              <a:t>关闭</a:t>
            </a:r>
            <a:endParaRPr lang="zh-CN" altLang="zh-CN" sz="2400" dirty="0">
              <a:latin typeface="Arial" panose="020B0604020202020204" pitchFamily="34" charset="0"/>
              <a:ea typeface="宋体" panose="02010600030101010101" pitchFamily="2" charset="-122"/>
            </a:endParaRPr>
          </a:p>
        </p:txBody>
      </p:sp>
      <p:sp>
        <p:nvSpPr>
          <p:cNvPr id="5" name="矩形 4"/>
          <p:cNvSpPr/>
          <p:nvPr/>
        </p:nvSpPr>
        <p:spPr>
          <a:xfrm>
            <a:off x="976313" y="2743200"/>
            <a:ext cx="7920037" cy="461963"/>
          </a:xfrm>
          <a:prstGeom prst="rect">
            <a:avLst/>
          </a:prstGeom>
          <a:noFill/>
          <a:ln w="9525">
            <a:noFill/>
          </a:ln>
        </p:spPr>
        <p:txBody>
          <a:bodyPr anchor="t" anchorCtr="0">
            <a:spAutoFit/>
          </a:bodyPr>
          <a:lstStyle/>
          <a:p>
            <a:pPr>
              <a:buClrTx/>
              <a:buFontTx/>
            </a:pPr>
            <a:r>
              <a:rPr lang="en-US" altLang="zh-CN" sz="2400" dirty="0">
                <a:latin typeface="Arial" panose="020B0604020202020204" pitchFamily="34" charset="0"/>
                <a:ea typeface="微软雅黑" panose="020B0503020204020204" pitchFamily="34" charset="-122"/>
              </a:rPr>
              <a:t>He closed up the house when he went on holiday.</a:t>
            </a:r>
            <a:endParaRPr lang="en-US" altLang="zh-CN" sz="2400" dirty="0">
              <a:latin typeface="Arial" panose="020B0604020202020204" pitchFamily="34" charset="0"/>
              <a:ea typeface="宋体" panose="02010600030101010101" pitchFamily="2" charset="-122"/>
            </a:endParaRPr>
          </a:p>
        </p:txBody>
      </p:sp>
      <p:sp>
        <p:nvSpPr>
          <p:cNvPr id="7" name="Rectangle 25"/>
          <p:cNvSpPr/>
          <p:nvPr/>
        </p:nvSpPr>
        <p:spPr>
          <a:xfrm>
            <a:off x="944563" y="3449638"/>
            <a:ext cx="7343775" cy="461962"/>
          </a:xfrm>
          <a:prstGeom prst="rect">
            <a:avLst/>
          </a:prstGeom>
          <a:noFill/>
          <a:ln w="9525">
            <a:noFill/>
          </a:ln>
        </p:spPr>
        <p:txBody>
          <a:bodyPr anchor="t" anchorCtr="0">
            <a:spAutoFit/>
          </a:bodyPr>
          <a:lstStyle/>
          <a:p>
            <a:pPr algn="just" eaLnBrk="0" hangingPunct="0">
              <a:buClrTx/>
              <a:buFontTx/>
            </a:pPr>
            <a:r>
              <a:rPr lang="zh-CN" altLang="en-US" sz="2400" dirty="0">
                <a:latin typeface="幼圆" panose="02010509060101010101" pitchFamily="49" charset="-122"/>
                <a:ea typeface="幼圆" panose="02010509060101010101" pitchFamily="49" charset="-122"/>
              </a:rPr>
              <a:t>他去度假的时候把房子所有的门窗都关上了。</a:t>
            </a:r>
            <a:endParaRPr lang="zh-CN" altLang="en-US" sz="2400" b="1" dirty="0">
              <a:latin typeface="幼圆" panose="02010509060101010101" pitchFamily="49" charset="-122"/>
              <a:ea typeface="幼圆" panose="02010509060101010101" pitchFamily="49" charset="-122"/>
            </a:endParaRPr>
          </a:p>
        </p:txBody>
      </p:sp>
      <p:pic>
        <p:nvPicPr>
          <p:cNvPr id="63493" name="Picture 15" descr="13"/>
          <p:cNvPicPr>
            <a:picLocks noChangeAspect="1"/>
          </p:cNvPicPr>
          <p:nvPr/>
        </p:nvPicPr>
        <p:blipFill>
          <a:blip r:embed="rId2"/>
          <a:stretch>
            <a:fillRect/>
          </a:stretch>
        </p:blipFill>
        <p:spPr>
          <a:xfrm>
            <a:off x="611188" y="2840038"/>
            <a:ext cx="314325" cy="314325"/>
          </a:xfrm>
          <a:prstGeom prst="rect">
            <a:avLst/>
          </a:prstGeom>
          <a:noFill/>
          <a:ln w="9525">
            <a:noFill/>
          </a:ln>
        </p:spPr>
      </p:pic>
      <p:pic>
        <p:nvPicPr>
          <p:cNvPr id="63494" name="Picture 17" descr="14"/>
          <p:cNvPicPr>
            <a:picLocks noChangeAspect="1"/>
          </p:cNvPicPr>
          <p:nvPr/>
        </p:nvPicPr>
        <p:blipFill>
          <a:blip r:embed="rId3"/>
          <a:stretch>
            <a:fillRect/>
          </a:stretch>
        </p:blipFill>
        <p:spPr>
          <a:xfrm>
            <a:off x="611188" y="3597275"/>
            <a:ext cx="314325" cy="314325"/>
          </a:xfrm>
          <a:prstGeom prst="rect">
            <a:avLst/>
          </a:prstGeom>
          <a:noFill/>
          <a:ln w="9525">
            <a:noFill/>
          </a:ln>
        </p:spPr>
      </p:pic>
      <p:sp>
        <p:nvSpPr>
          <p:cNvPr id="12" name="文本框 11">
            <a:hlinkClick r:id="rId4" action="ppaction://hlinksldjump"/>
          </p:cNvPr>
          <p:cNvSpPr txBox="1"/>
          <p:nvPr/>
        </p:nvSpPr>
        <p:spPr>
          <a:xfrm>
            <a:off x="7667625" y="5848350"/>
            <a:ext cx="792163" cy="34290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
        <p:nvSpPr>
          <p:cNvPr id="9" name="矩形 8"/>
          <p:cNvSpPr/>
          <p:nvPr/>
        </p:nvSpPr>
        <p:spPr>
          <a:xfrm>
            <a:off x="950913" y="4246563"/>
            <a:ext cx="7920037" cy="830262"/>
          </a:xfrm>
          <a:prstGeom prst="rect">
            <a:avLst/>
          </a:prstGeom>
          <a:noFill/>
          <a:ln w="9525">
            <a:noFill/>
          </a:ln>
        </p:spPr>
        <p:txBody>
          <a:bodyPr anchor="t" anchorCtr="0">
            <a:spAutoFit/>
          </a:bodyPr>
          <a:lstStyle/>
          <a:p>
            <a:pPr>
              <a:buClrTx/>
              <a:buFontTx/>
            </a:pPr>
            <a:r>
              <a:rPr lang="en-US" altLang="zh-CN" sz="2400" dirty="0">
                <a:latin typeface="Arial" panose="020B0604020202020204" pitchFamily="34" charset="0"/>
                <a:ea typeface="微软雅黑" panose="020B0503020204020204" pitchFamily="34" charset="-122"/>
              </a:rPr>
              <a:t>Rather than lose money, it would be better to close up the business.</a:t>
            </a:r>
            <a:endParaRPr lang="en-US" altLang="zh-CN" sz="2400" dirty="0">
              <a:latin typeface="Arial" panose="020B0604020202020204" pitchFamily="34" charset="0"/>
              <a:ea typeface="宋体" panose="02010600030101010101" pitchFamily="2" charset="-122"/>
            </a:endParaRPr>
          </a:p>
        </p:txBody>
      </p:sp>
      <p:pic>
        <p:nvPicPr>
          <p:cNvPr id="63497" name="Picture 15" descr="13"/>
          <p:cNvPicPr>
            <a:picLocks noChangeAspect="1"/>
          </p:cNvPicPr>
          <p:nvPr/>
        </p:nvPicPr>
        <p:blipFill>
          <a:blip r:embed="rId2"/>
          <a:stretch>
            <a:fillRect/>
          </a:stretch>
        </p:blipFill>
        <p:spPr>
          <a:xfrm>
            <a:off x="608013" y="4387850"/>
            <a:ext cx="314325" cy="314325"/>
          </a:xfrm>
          <a:prstGeom prst="rect">
            <a:avLst/>
          </a:prstGeom>
          <a:noFill/>
          <a:ln w="9525">
            <a:noFill/>
          </a:ln>
        </p:spPr>
      </p:pic>
      <p:pic>
        <p:nvPicPr>
          <p:cNvPr id="63498" name="Picture 17" descr="14"/>
          <p:cNvPicPr>
            <a:picLocks noChangeAspect="1"/>
          </p:cNvPicPr>
          <p:nvPr/>
        </p:nvPicPr>
        <p:blipFill>
          <a:blip r:embed="rId3"/>
          <a:stretch>
            <a:fillRect/>
          </a:stretch>
        </p:blipFill>
        <p:spPr>
          <a:xfrm>
            <a:off x="611188" y="5300663"/>
            <a:ext cx="314325" cy="314325"/>
          </a:xfrm>
          <a:prstGeom prst="rect">
            <a:avLst/>
          </a:prstGeom>
          <a:noFill/>
          <a:ln w="9525">
            <a:noFill/>
          </a:ln>
        </p:spPr>
      </p:pic>
      <p:sp>
        <p:nvSpPr>
          <p:cNvPr id="13" name="Rectangle 25"/>
          <p:cNvSpPr/>
          <p:nvPr/>
        </p:nvSpPr>
        <p:spPr>
          <a:xfrm>
            <a:off x="950913" y="5184775"/>
            <a:ext cx="7343775" cy="461963"/>
          </a:xfrm>
          <a:prstGeom prst="rect">
            <a:avLst/>
          </a:prstGeom>
          <a:noFill/>
          <a:ln w="9525">
            <a:noFill/>
          </a:ln>
        </p:spPr>
        <p:txBody>
          <a:bodyPr anchor="t" anchorCtr="0">
            <a:spAutoFit/>
          </a:bodyPr>
          <a:lstStyle/>
          <a:p>
            <a:pPr algn="just" eaLnBrk="0" hangingPunct="0">
              <a:buClrTx/>
              <a:buFontTx/>
            </a:pPr>
            <a:r>
              <a:rPr lang="zh-CN" altLang="en-US" sz="2400" dirty="0">
                <a:latin typeface="幼圆" panose="02010509060101010101" pitchFamily="49" charset="-122"/>
                <a:ea typeface="幼圆" panose="02010509060101010101" pitchFamily="49" charset="-122"/>
              </a:rPr>
              <a:t>与其赔钱，不如歇业。</a:t>
            </a:r>
            <a:endParaRPr lang="zh-CN" altLang="en-US" sz="2400" b="1" dirty="0">
              <a:latin typeface="幼圆" panose="02010509060101010101" pitchFamily="49" charset="-122"/>
              <a:ea typeface="幼圆" panose="02010509060101010101" pitchFamily="49" charset="-122"/>
            </a:endParaRPr>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6349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63493"/>
                  </p:tgtEl>
                </p:cond>
              </p:nextCondLst>
            </p:seq>
            <p:seq concurrent="1" nextAc="seek">
              <p:cTn id="7" restart="whenNotActive" fill="hold" evtFilter="cancelBubble" nodeType="interactiveSeq">
                <p:stCondLst>
                  <p:cond evt="onClick" delay="0">
                    <p:tgtEl>
                      <p:spTgt spid="63494"/>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63494"/>
                  </p:tgtEl>
                </p:cond>
              </p:nextCondLst>
            </p:seq>
            <p:seq concurrent="1" nextAc="seek">
              <p:cTn id="12" restart="whenNotActive" fill="hold" evtFilter="cancelBubble" nodeType="interactiveSeq">
                <p:stCondLst>
                  <p:cond evt="onClick" delay="0">
                    <p:tgtEl>
                      <p:spTgt spid="63497"/>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nextCondLst>
                <p:cond evt="onClick" delay="0">
                  <p:tgtEl>
                    <p:spTgt spid="63497"/>
                  </p:tgtEl>
                </p:cond>
              </p:nextCondLst>
            </p:seq>
            <p:seq concurrent="1" nextAc="seek">
              <p:cTn id="17" restart="whenNotActive" fill="hold" evtFilter="cancelBubble" nodeType="interactiveSeq">
                <p:stCondLst>
                  <p:cond evt="onClick" delay="0">
                    <p:tgtEl>
                      <p:spTgt spid="63498"/>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nextCondLst>
                <p:cond evt="onClick" delay="0">
                  <p:tgtEl>
                    <p:spTgt spid="63498"/>
                  </p:tgtEl>
                </p:cond>
              </p:nextCondLst>
            </p:seq>
          </p:childTnLst>
        </p:cTn>
      </p:par>
    </p:tnLst>
    <p:bldLst>
      <p:bldP spid="5" grpId="0"/>
      <p:bldP spid="7" grpId="0"/>
      <p:bldP spid="9" grpId="0"/>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4" name="TextBox 3"/>
          <p:cNvSpPr txBox="1">
            <a:spLocks noChangeArrowheads="1"/>
          </p:cNvSpPr>
          <p:nvPr/>
        </p:nvSpPr>
        <p:spPr bwMode="auto">
          <a:xfrm>
            <a:off x="611188" y="1268413"/>
            <a:ext cx="7993063" cy="1200150"/>
          </a:xfrm>
          <a:prstGeom prst="rect">
            <a:avLst/>
          </a:prstGeom>
          <a:noFill/>
          <a:ln w="9525">
            <a:noFill/>
            <a:miter lim="800000"/>
          </a:ln>
        </p:spPr>
        <p:txBody>
          <a:bodyPr>
            <a:spAutoFit/>
          </a:bodyPr>
          <a:lstStyle/>
          <a:p>
            <a:pPr marL="262255" marR="0" indent="-262255" algn="just" defTabSz="914400" fontAlgn="auto">
              <a:spcAft>
                <a:spcPts val="0"/>
              </a:spcAft>
              <a:buClrTx/>
              <a:buSzTx/>
              <a:buFontTx/>
              <a:buNone/>
              <a:defRPr/>
            </a:pPr>
            <a:r>
              <a:rPr kumimoji="0" lang="en-US" altLang="zh-CN" sz="2400" b="1" kern="1200" cap="none" spc="0" normalizeH="0" baseline="0" noProof="0" dirty="0">
                <a:solidFill>
                  <a:srgbClr val="C00000"/>
                </a:solidFill>
                <a:latin typeface="+mn-lt"/>
                <a:ea typeface="宋体" panose="02010600030101010101" pitchFamily="2" charset="-122"/>
                <a:cs typeface="+mn-cs"/>
              </a:rPr>
              <a:t>rural</a:t>
            </a:r>
            <a:r>
              <a:rPr kumimoji="0" lang="en-US" altLang="zh-CN" sz="2400" b="1" kern="1200" cap="none" spc="0" normalizeH="0" baseline="0" noProof="0" dirty="0">
                <a:solidFill>
                  <a:srgbClr val="CE200F"/>
                </a:solidFill>
                <a:latin typeface="+mn-lt"/>
                <a:ea typeface="宋体" panose="02010600030101010101" pitchFamily="2" charset="-122"/>
                <a:cs typeface="+mn-cs"/>
              </a:rPr>
              <a:t> </a:t>
            </a:r>
            <a:r>
              <a:rPr kumimoji="0" lang="en-US" altLang="zh-CN" sz="2400" i="1" kern="1200" cap="none" spc="0" normalizeH="0" baseline="0" noProof="0" dirty="0">
                <a:solidFill>
                  <a:srgbClr val="000000"/>
                </a:solidFill>
                <a:latin typeface="+mn-lt"/>
                <a:ea typeface="宋体" panose="02010600030101010101" pitchFamily="2" charset="-122"/>
                <a:cs typeface="+mn-cs"/>
              </a:rPr>
              <a:t>a</a:t>
            </a:r>
            <a:r>
              <a:rPr kumimoji="1" lang="en-US" altLang="zh-CN" sz="2400" kern="1200" cap="none" spc="0" normalizeH="0" baseline="0" noProof="0" dirty="0">
                <a:latin typeface="Arial" panose="020B0604020202020204" pitchFamily="34" charset="0"/>
                <a:ea typeface="幼圆" panose="02010509060101010101" pitchFamily="49" charset="-122"/>
                <a:cs typeface="+mn-cs"/>
              </a:rPr>
              <a:t>.</a:t>
            </a:r>
          </a:p>
          <a:p>
            <a:pPr marR="0" defTabSz="914400" fontAlgn="auto">
              <a:spcBef>
                <a:spcPts val="0"/>
              </a:spcBef>
              <a:spcAft>
                <a:spcPts val="0"/>
              </a:spcAft>
              <a:buClrTx/>
              <a:buSzTx/>
              <a:buFontTx/>
              <a:buNone/>
              <a:defRPr/>
            </a:pPr>
            <a:r>
              <a:rPr kumimoji="1" lang="en-US" altLang="zh-CN" sz="2400" kern="1200" cap="none" spc="0" normalizeH="0" baseline="0" noProof="0" dirty="0">
                <a:latin typeface="Arial" panose="020B0604020202020204" pitchFamily="34" charset="0"/>
                <a:ea typeface="幼圆" panose="02010509060101010101" pitchFamily="49" charset="-122"/>
                <a:cs typeface="+mn-cs"/>
              </a:rPr>
              <a:t> </a:t>
            </a:r>
            <a:r>
              <a:rPr kumimoji="1" lang="en-US" altLang="zh-CN" sz="2400" kern="1200" cap="none" spc="0" normalizeH="0" baseline="0" noProof="0" dirty="0">
                <a:solidFill>
                  <a:srgbClr val="000000"/>
                </a:solidFill>
                <a:latin typeface="Arial" panose="020B0604020202020204" pitchFamily="34" charset="0"/>
                <a:ea typeface="幼圆" panose="02010509060101010101" pitchFamily="49" charset="-122"/>
                <a:cs typeface="+mn-cs"/>
              </a:rPr>
              <a:t>of, in or suggesting the countryside </a:t>
            </a:r>
            <a:r>
              <a:rPr kumimoji="1" lang="zh-CN" altLang="en-US" sz="2400" kern="1200" cap="none" spc="0" normalizeH="0" baseline="0" noProof="0" dirty="0">
                <a:solidFill>
                  <a:srgbClr val="000000"/>
                </a:solidFill>
                <a:latin typeface="Arial" panose="020B0604020202020204" pitchFamily="34" charset="0"/>
                <a:ea typeface="幼圆" panose="02010509060101010101" pitchFamily="49" charset="-122"/>
                <a:cs typeface="+mn-cs"/>
              </a:rPr>
              <a:t>农村的；有乡村特点的</a:t>
            </a:r>
            <a:endParaRPr kumimoji="1" lang="zh-CN" altLang="zh-CN" sz="2400" kern="1200" cap="none" spc="0" normalizeH="0" baseline="0" noProof="0" dirty="0">
              <a:solidFill>
                <a:srgbClr val="000000"/>
              </a:solidFill>
              <a:latin typeface="Arial" panose="020B0604020202020204" pitchFamily="34" charset="0"/>
              <a:ea typeface="幼圆" panose="02010509060101010101" pitchFamily="49" charset="-122"/>
              <a:cs typeface="+mn-cs"/>
            </a:endParaRPr>
          </a:p>
        </p:txBody>
      </p:sp>
      <p:sp>
        <p:nvSpPr>
          <p:cNvPr id="5" name="矩形 4"/>
          <p:cNvSpPr/>
          <p:nvPr/>
        </p:nvSpPr>
        <p:spPr>
          <a:xfrm>
            <a:off x="1042988" y="2895600"/>
            <a:ext cx="7920037" cy="461963"/>
          </a:xfrm>
          <a:prstGeom prst="rect">
            <a:avLst/>
          </a:prstGeom>
          <a:noFill/>
          <a:ln w="9525">
            <a:noFill/>
          </a:ln>
        </p:spPr>
        <p:txBody>
          <a:bodyPr anchor="t" anchorCtr="0">
            <a:spAutoFit/>
          </a:bodyPr>
          <a:lstStyle/>
          <a:p>
            <a:pPr>
              <a:buClrTx/>
              <a:buFontTx/>
            </a:pPr>
            <a:r>
              <a:rPr lang="en-US" altLang="zh-CN" sz="2400" dirty="0">
                <a:latin typeface="Arial" panose="020B0604020202020204" pitchFamily="34" charset="0"/>
                <a:ea typeface="微软雅黑" panose="020B0503020204020204" pitchFamily="34" charset="-122"/>
              </a:rPr>
              <a:t>The area is still very rural and underdeveloped.</a:t>
            </a:r>
            <a:endParaRPr lang="en-US" altLang="zh-CN" sz="2400" dirty="0">
              <a:latin typeface="Arial" panose="020B0604020202020204" pitchFamily="34" charset="0"/>
              <a:ea typeface="宋体" panose="02010600030101010101" pitchFamily="2" charset="-122"/>
            </a:endParaRPr>
          </a:p>
        </p:txBody>
      </p:sp>
      <p:sp>
        <p:nvSpPr>
          <p:cNvPr id="7" name="Rectangle 25"/>
          <p:cNvSpPr/>
          <p:nvPr/>
        </p:nvSpPr>
        <p:spPr>
          <a:xfrm>
            <a:off x="1042988" y="3552825"/>
            <a:ext cx="7343775" cy="461963"/>
          </a:xfrm>
          <a:prstGeom prst="rect">
            <a:avLst/>
          </a:prstGeom>
          <a:noFill/>
          <a:ln w="9525">
            <a:noFill/>
          </a:ln>
        </p:spPr>
        <p:txBody>
          <a:bodyPr anchor="t" anchorCtr="0">
            <a:spAutoFit/>
          </a:bodyPr>
          <a:lstStyle/>
          <a:p>
            <a:pPr algn="just" eaLnBrk="0" hangingPunct="0">
              <a:buClrTx/>
              <a:buFontTx/>
            </a:pPr>
            <a:r>
              <a:rPr lang="zh-CN" altLang="en-US" sz="2400" dirty="0">
                <a:latin typeface="幼圆" panose="02010509060101010101" pitchFamily="49" charset="-122"/>
                <a:ea typeface="幼圆" panose="02010509060101010101" pitchFamily="49" charset="-122"/>
              </a:rPr>
              <a:t>这个地区仍是一片乡村景象，没有开发。</a:t>
            </a:r>
            <a:endParaRPr lang="zh-CN" altLang="en-US" sz="2400" b="1" dirty="0">
              <a:latin typeface="幼圆" panose="02010509060101010101" pitchFamily="49" charset="-122"/>
              <a:ea typeface="幼圆" panose="02010509060101010101" pitchFamily="49" charset="-122"/>
            </a:endParaRPr>
          </a:p>
        </p:txBody>
      </p:sp>
      <p:pic>
        <p:nvPicPr>
          <p:cNvPr id="64517" name="Picture 15" descr="13"/>
          <p:cNvPicPr>
            <a:picLocks noChangeAspect="1"/>
          </p:cNvPicPr>
          <p:nvPr/>
        </p:nvPicPr>
        <p:blipFill>
          <a:blip r:embed="rId2"/>
          <a:stretch>
            <a:fillRect/>
          </a:stretch>
        </p:blipFill>
        <p:spPr>
          <a:xfrm>
            <a:off x="611188" y="2997200"/>
            <a:ext cx="314325" cy="314325"/>
          </a:xfrm>
          <a:prstGeom prst="rect">
            <a:avLst/>
          </a:prstGeom>
          <a:noFill/>
          <a:ln w="9525">
            <a:noFill/>
          </a:ln>
        </p:spPr>
      </p:pic>
      <p:pic>
        <p:nvPicPr>
          <p:cNvPr id="64518" name="Picture 17" descr="14"/>
          <p:cNvPicPr>
            <a:picLocks noChangeAspect="1"/>
          </p:cNvPicPr>
          <p:nvPr/>
        </p:nvPicPr>
        <p:blipFill>
          <a:blip r:embed="rId3"/>
          <a:stretch>
            <a:fillRect/>
          </a:stretch>
        </p:blipFill>
        <p:spPr>
          <a:xfrm>
            <a:off x="611188" y="3717925"/>
            <a:ext cx="314325" cy="314325"/>
          </a:xfrm>
          <a:prstGeom prst="rect">
            <a:avLst/>
          </a:prstGeom>
          <a:noFill/>
          <a:ln w="9525">
            <a:noFill/>
          </a:ln>
        </p:spPr>
      </p:pic>
      <p:sp>
        <p:nvSpPr>
          <p:cNvPr id="9" name="文本框 8">
            <a:hlinkClick r:id="rId4" action="ppaction://hlinksldjump"/>
          </p:cNvPr>
          <p:cNvSpPr txBox="1"/>
          <p:nvPr/>
        </p:nvSpPr>
        <p:spPr>
          <a:xfrm>
            <a:off x="7667625" y="5848350"/>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64517"/>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64517"/>
                  </p:tgtEl>
                </p:cond>
              </p:nextCondLst>
            </p:seq>
            <p:seq concurrent="1" nextAc="seek">
              <p:cTn id="7" restart="whenNotActive" fill="hold" evtFilter="cancelBubble" nodeType="interactiveSeq">
                <p:stCondLst>
                  <p:cond evt="onClick" delay="0">
                    <p:tgtEl>
                      <p:spTgt spid="64518"/>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64518"/>
                  </p:tgtEl>
                </p:cond>
              </p:nextCondLst>
            </p:seq>
          </p:childTnLst>
        </p:cTn>
      </p:par>
    </p:tnLst>
    <p:bldLst>
      <p:bldP spid="5"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65538" name="TextBox 3"/>
          <p:cNvSpPr txBox="1"/>
          <p:nvPr/>
        </p:nvSpPr>
        <p:spPr>
          <a:xfrm>
            <a:off x="323850" y="1554163"/>
            <a:ext cx="7993063" cy="1200150"/>
          </a:xfrm>
          <a:prstGeom prst="rect">
            <a:avLst/>
          </a:prstGeom>
          <a:noFill/>
          <a:ln w="9525">
            <a:noFill/>
          </a:ln>
        </p:spPr>
        <p:txBody>
          <a:bodyPr anchor="t" anchorCtr="0">
            <a:spAutoFit/>
          </a:bodyPr>
          <a:lstStyle/>
          <a:p>
            <a:pPr marL="262255" indent="-262255" algn="just">
              <a:buClrTx/>
              <a:buFontTx/>
            </a:pPr>
            <a:r>
              <a:rPr lang="en-US" altLang="zh-CN" sz="2400" dirty="0">
                <a:solidFill>
                  <a:srgbClr val="CE200F"/>
                </a:solidFill>
                <a:latin typeface="Arial" panose="020B0604020202020204" pitchFamily="34" charset="0"/>
                <a:ea typeface="幼圆" panose="02010509060101010101" pitchFamily="49" charset="-122"/>
              </a:rPr>
              <a:t>   </a:t>
            </a:r>
            <a:r>
              <a:rPr lang="en-US" altLang="zh-CN" sz="2400" b="1" dirty="0">
                <a:solidFill>
                  <a:srgbClr val="C00000"/>
                </a:solidFill>
                <a:latin typeface="Arial" panose="020B0604020202020204" pitchFamily="34" charset="0"/>
                <a:ea typeface="幼圆" panose="02010509060101010101" pitchFamily="49" charset="-122"/>
              </a:rPr>
              <a:t>vulnerable</a:t>
            </a:r>
            <a:r>
              <a:rPr lang="en-US" altLang="zh-CN" sz="2400" b="1" dirty="0">
                <a:solidFill>
                  <a:srgbClr val="CE200F"/>
                </a:solidFill>
                <a:latin typeface="Arial" panose="020B0604020202020204" pitchFamily="34" charset="0"/>
                <a:ea typeface="幼圆" panose="02010509060101010101" pitchFamily="49" charset="-122"/>
              </a:rPr>
              <a:t> </a:t>
            </a:r>
            <a:r>
              <a:rPr lang="en-US" altLang="zh-CN" sz="2400" i="1" dirty="0">
                <a:solidFill>
                  <a:srgbClr val="000000"/>
                </a:solidFill>
                <a:latin typeface="Arial" panose="020B0604020202020204" pitchFamily="34" charset="0"/>
                <a:ea typeface="幼圆" panose="02010509060101010101" pitchFamily="49" charset="-122"/>
              </a:rPr>
              <a:t>a.</a:t>
            </a:r>
          </a:p>
          <a:p>
            <a:pPr marL="262255" indent="-262255" algn="just">
              <a:buClrTx/>
              <a:buFontTx/>
            </a:pPr>
            <a:r>
              <a:rPr lang="en-US" altLang="zh-CN" sz="2400" dirty="0">
                <a:solidFill>
                  <a:schemeClr val="accent1"/>
                </a:solidFill>
                <a:latin typeface="Arial" panose="020B0604020202020204" pitchFamily="34" charset="0"/>
                <a:ea typeface="幼圆" panose="02010509060101010101" pitchFamily="49" charset="-122"/>
              </a:rPr>
              <a:t>   </a:t>
            </a:r>
            <a:r>
              <a:rPr lang="en-US" altLang="zh-CN" sz="2400" dirty="0">
                <a:solidFill>
                  <a:srgbClr val="000000"/>
                </a:solidFill>
                <a:latin typeface="Arial" panose="020B0604020202020204" pitchFamily="34" charset="0"/>
                <a:ea typeface="幼圆" panose="02010509060101010101" pitchFamily="49" charset="-122"/>
              </a:rPr>
              <a:t>exposed to danger or attack; unprotected </a:t>
            </a:r>
            <a:r>
              <a:rPr lang="zh-CN" altLang="en-US" sz="2400" dirty="0">
                <a:solidFill>
                  <a:srgbClr val="000000"/>
                </a:solidFill>
                <a:latin typeface="Arial" panose="020B0604020202020204" pitchFamily="34" charset="0"/>
                <a:ea typeface="幼圆" panose="02010509060101010101" pitchFamily="49" charset="-122"/>
              </a:rPr>
              <a:t>易受攻击的；无防御的</a:t>
            </a:r>
            <a:endParaRPr lang="zh-CN" altLang="zh-CN" sz="2400" dirty="0">
              <a:solidFill>
                <a:srgbClr val="000000"/>
              </a:solidFill>
              <a:latin typeface="幼圆" panose="02010509060101010101" pitchFamily="49" charset="-122"/>
              <a:ea typeface="幼圆" panose="02010509060101010101" pitchFamily="49" charset="-122"/>
            </a:endParaRPr>
          </a:p>
        </p:txBody>
      </p:sp>
      <p:sp>
        <p:nvSpPr>
          <p:cNvPr id="5" name="矩形 4"/>
          <p:cNvSpPr/>
          <p:nvPr/>
        </p:nvSpPr>
        <p:spPr>
          <a:xfrm>
            <a:off x="1042988" y="2967038"/>
            <a:ext cx="7993062" cy="830262"/>
          </a:xfrm>
          <a:prstGeom prst="rect">
            <a:avLst/>
          </a:prstGeom>
          <a:noFill/>
          <a:ln w="9525">
            <a:noFill/>
          </a:ln>
        </p:spPr>
        <p:txBody>
          <a:bodyPr anchor="t" anchorCtr="0">
            <a:spAutoFit/>
          </a:bodyPr>
          <a:lstStyle/>
          <a:p>
            <a:pPr>
              <a:buClrTx/>
              <a:buFontTx/>
            </a:pPr>
            <a:r>
              <a:rPr lang="en-US" altLang="zh-CN" sz="2400" dirty="0">
                <a:latin typeface="Arial" panose="020B0604020202020204" pitchFamily="34" charset="0"/>
                <a:ea typeface="微软雅黑" panose="020B0503020204020204" pitchFamily="34" charset="-122"/>
              </a:rPr>
              <a:t>Doctors say that older people are more vulnerable to this new virus.</a:t>
            </a:r>
            <a:endParaRPr lang="en-US" altLang="zh-CN" sz="2400" dirty="0">
              <a:latin typeface="Arial" panose="020B0604020202020204" pitchFamily="34" charset="0"/>
              <a:ea typeface="宋体" panose="02010600030101010101" pitchFamily="2" charset="-122"/>
            </a:endParaRPr>
          </a:p>
        </p:txBody>
      </p:sp>
      <p:sp>
        <p:nvSpPr>
          <p:cNvPr id="7" name="Rectangle 25"/>
          <p:cNvSpPr/>
          <p:nvPr/>
        </p:nvSpPr>
        <p:spPr>
          <a:xfrm>
            <a:off x="1042988" y="4010025"/>
            <a:ext cx="7632700" cy="461963"/>
          </a:xfrm>
          <a:prstGeom prst="rect">
            <a:avLst/>
          </a:prstGeom>
          <a:noFill/>
          <a:ln w="9525">
            <a:noFill/>
          </a:ln>
        </p:spPr>
        <p:txBody>
          <a:bodyPr anchor="t" anchorCtr="0">
            <a:spAutoFit/>
          </a:bodyPr>
          <a:lstStyle/>
          <a:p>
            <a:pPr algn="just" eaLnBrk="0" hangingPunct="0">
              <a:buClrTx/>
              <a:buFontTx/>
            </a:pPr>
            <a:r>
              <a:rPr lang="zh-CN" altLang="en-US" sz="2400" dirty="0">
                <a:latin typeface="Arial" panose="020B0604020202020204" pitchFamily="34" charset="0"/>
                <a:ea typeface="幼圆" panose="02010509060101010101" pitchFamily="49" charset="-122"/>
              </a:rPr>
              <a:t>医生们说年纪大的人更容易被这个新病毒感染。</a:t>
            </a:r>
            <a:endParaRPr lang="zh-CN" altLang="en-US" sz="2400" b="1" dirty="0">
              <a:solidFill>
                <a:srgbClr val="CC0000"/>
              </a:solidFill>
              <a:latin typeface="Arial" panose="020B0604020202020204" pitchFamily="34" charset="0"/>
              <a:ea typeface="宋体" panose="02010600030101010101" pitchFamily="2" charset="-122"/>
            </a:endParaRPr>
          </a:p>
        </p:txBody>
      </p:sp>
      <p:pic>
        <p:nvPicPr>
          <p:cNvPr id="65541" name="Picture 15" descr="13"/>
          <p:cNvPicPr>
            <a:picLocks noChangeAspect="1"/>
          </p:cNvPicPr>
          <p:nvPr/>
        </p:nvPicPr>
        <p:blipFill>
          <a:blip r:embed="rId2"/>
          <a:stretch>
            <a:fillRect/>
          </a:stretch>
        </p:blipFill>
        <p:spPr>
          <a:xfrm>
            <a:off x="630238" y="3051175"/>
            <a:ext cx="314325" cy="314325"/>
          </a:xfrm>
          <a:prstGeom prst="rect">
            <a:avLst/>
          </a:prstGeom>
          <a:noFill/>
          <a:ln w="9525">
            <a:noFill/>
          </a:ln>
        </p:spPr>
      </p:pic>
      <p:pic>
        <p:nvPicPr>
          <p:cNvPr id="65542" name="Picture 17" descr="14"/>
          <p:cNvPicPr>
            <a:picLocks noChangeAspect="1"/>
          </p:cNvPicPr>
          <p:nvPr/>
        </p:nvPicPr>
        <p:blipFill>
          <a:blip r:embed="rId3"/>
          <a:stretch>
            <a:fillRect/>
          </a:stretch>
        </p:blipFill>
        <p:spPr>
          <a:xfrm>
            <a:off x="630238" y="4084638"/>
            <a:ext cx="314325" cy="314325"/>
          </a:xfrm>
          <a:prstGeom prst="rect">
            <a:avLst/>
          </a:prstGeom>
          <a:noFill/>
          <a:ln w="9525">
            <a:noFill/>
          </a:ln>
        </p:spPr>
      </p:pic>
      <p:sp>
        <p:nvSpPr>
          <p:cNvPr id="9" name="文本框 8">
            <a:hlinkClick r:id="rId4" action="ppaction://hlinksldjump"/>
          </p:cNvPr>
          <p:cNvSpPr txBox="1"/>
          <p:nvPr/>
        </p:nvSpPr>
        <p:spPr>
          <a:xfrm>
            <a:off x="7667625" y="5848350"/>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65541"/>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65541"/>
                  </p:tgtEl>
                </p:cond>
              </p:nextCondLst>
            </p:seq>
            <p:seq concurrent="1" nextAc="seek">
              <p:cTn id="7" restart="whenNotActive" fill="hold" evtFilter="cancelBubble" nodeType="interactiveSeq">
                <p:stCondLst>
                  <p:cond evt="onClick" delay="0">
                    <p:tgtEl>
                      <p:spTgt spid="65542"/>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65542"/>
                  </p:tgtEl>
                </p:cond>
              </p:nextCondLst>
            </p:seq>
          </p:childTnLst>
        </p:cTn>
      </p:par>
    </p:tnLst>
    <p:bldLst>
      <p:bldP spid="5"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66562" name="TextBox 3"/>
          <p:cNvSpPr txBox="1"/>
          <p:nvPr/>
        </p:nvSpPr>
        <p:spPr>
          <a:xfrm>
            <a:off x="395288" y="1114425"/>
            <a:ext cx="7993062" cy="1569660"/>
          </a:xfrm>
          <a:prstGeom prst="rect">
            <a:avLst/>
          </a:prstGeom>
          <a:noFill/>
          <a:ln w="9525">
            <a:noFill/>
          </a:ln>
        </p:spPr>
        <p:txBody>
          <a:bodyPr anchor="t" anchorCtr="0">
            <a:spAutoFit/>
          </a:bodyPr>
          <a:lstStyle/>
          <a:p>
            <a:pPr marL="262255" indent="-262255" algn="just">
              <a:buClrTx/>
              <a:buFontTx/>
            </a:pPr>
            <a:r>
              <a:rPr lang="en-US" altLang="zh-CN" sz="2400" b="1" dirty="0">
                <a:solidFill>
                  <a:srgbClr val="CE200F"/>
                </a:solidFill>
                <a:latin typeface="Arial" panose="020B0604020202020204" pitchFamily="34" charset="0"/>
                <a:ea typeface="宋体" panose="02010600030101010101" pitchFamily="2" charset="-122"/>
              </a:rPr>
              <a:t>   </a:t>
            </a:r>
            <a:r>
              <a:rPr lang="en-US" altLang="zh-CN" sz="2400" b="1" dirty="0">
                <a:solidFill>
                  <a:srgbClr val="C00000"/>
                </a:solidFill>
                <a:latin typeface="Arial" panose="020B0604020202020204" pitchFamily="34" charset="0"/>
                <a:ea typeface="宋体" panose="02010600030101010101" pitchFamily="2" charset="-122"/>
              </a:rPr>
              <a:t>statistics</a:t>
            </a:r>
            <a:r>
              <a:rPr lang="en-US" altLang="zh-CN" sz="2400" b="1" dirty="0">
                <a:solidFill>
                  <a:srgbClr val="CE200F"/>
                </a:solidFill>
                <a:latin typeface="Arial" panose="020B0604020202020204" pitchFamily="34" charset="0"/>
                <a:ea typeface="宋体" panose="02010600030101010101" pitchFamily="2" charset="-122"/>
              </a:rPr>
              <a:t> </a:t>
            </a:r>
            <a:r>
              <a:rPr lang="en-US" altLang="zh-CN" sz="2400" i="1" dirty="0">
                <a:solidFill>
                  <a:schemeClr val="tx2"/>
                </a:solidFill>
                <a:latin typeface="Arial" panose="020B0604020202020204" pitchFamily="34" charset="0"/>
                <a:ea typeface="宋体" panose="02010600030101010101" pitchFamily="2" charset="-122"/>
              </a:rPr>
              <a:t>n.</a:t>
            </a:r>
          </a:p>
          <a:p>
            <a:pPr marL="262255" indent="-262255" algn="just">
              <a:buClrTx/>
              <a:buFontTx/>
            </a:pPr>
            <a:r>
              <a:rPr lang="en-US" altLang="zh-CN" sz="2400" dirty="0">
                <a:latin typeface="Arial" panose="020B0604020202020204" pitchFamily="34" charset="0"/>
                <a:ea typeface="幼圆" panose="02010509060101010101" pitchFamily="49" charset="-122"/>
              </a:rPr>
              <a:t>   numerical facts or data; the science dealing with the collection, classification, analysis, and interpretation of numerical data </a:t>
            </a:r>
            <a:r>
              <a:rPr lang="zh-CN" altLang="en-US" sz="2400" dirty="0">
                <a:latin typeface="Arial" panose="020B0604020202020204" pitchFamily="34" charset="0"/>
                <a:ea typeface="幼圆" panose="02010509060101010101" pitchFamily="49" charset="-122"/>
              </a:rPr>
              <a:t>统计数据；统计学</a:t>
            </a:r>
            <a:endParaRPr lang="zh-CN" altLang="zh-CN" sz="2400" dirty="0">
              <a:latin typeface="Arial" panose="020B0604020202020204" pitchFamily="34" charset="0"/>
              <a:ea typeface="宋体" panose="02010600030101010101" pitchFamily="2" charset="-122"/>
            </a:endParaRPr>
          </a:p>
        </p:txBody>
      </p:sp>
      <p:sp>
        <p:nvSpPr>
          <p:cNvPr id="5" name="矩形 4"/>
          <p:cNvSpPr/>
          <p:nvPr/>
        </p:nvSpPr>
        <p:spPr>
          <a:xfrm>
            <a:off x="1127125" y="3271838"/>
            <a:ext cx="7632700" cy="1200150"/>
          </a:xfrm>
          <a:prstGeom prst="rect">
            <a:avLst/>
          </a:prstGeom>
          <a:noFill/>
          <a:ln w="9525">
            <a:noFill/>
          </a:ln>
        </p:spPr>
        <p:txBody>
          <a:bodyPr anchor="t" anchorCtr="0">
            <a:spAutoFit/>
          </a:bodyPr>
          <a:lstStyle/>
          <a:p>
            <a:pPr>
              <a:buClrTx/>
              <a:buFontTx/>
            </a:pPr>
            <a:r>
              <a:rPr lang="en-US" altLang="zh-CN" sz="2400" dirty="0">
                <a:latin typeface="Arial" panose="020B0604020202020204" pitchFamily="34" charset="0"/>
                <a:ea typeface="幼圆" panose="02010509060101010101" pitchFamily="49" charset="-122"/>
              </a:rPr>
              <a:t>According to official statistics, the Japanese work longer hours than workers in most other industrialized countries. </a:t>
            </a:r>
          </a:p>
        </p:txBody>
      </p:sp>
      <p:sp>
        <p:nvSpPr>
          <p:cNvPr id="7" name="Rectangle 25"/>
          <p:cNvSpPr/>
          <p:nvPr/>
        </p:nvSpPr>
        <p:spPr>
          <a:xfrm>
            <a:off x="1047750" y="4591050"/>
            <a:ext cx="7632700" cy="830263"/>
          </a:xfrm>
          <a:prstGeom prst="rect">
            <a:avLst/>
          </a:prstGeom>
          <a:noFill/>
          <a:ln w="9525">
            <a:noFill/>
          </a:ln>
        </p:spPr>
        <p:txBody>
          <a:bodyPr anchor="t" anchorCtr="0">
            <a:spAutoFit/>
          </a:bodyPr>
          <a:lstStyle/>
          <a:p>
            <a:pPr algn="just" eaLnBrk="0" hangingPunct="0">
              <a:buClrTx/>
              <a:buFontTx/>
            </a:pPr>
            <a:r>
              <a:rPr lang="zh-CN" altLang="en-US" sz="2400" dirty="0">
                <a:latin typeface="Arial" panose="020B0604020202020204" pitchFamily="34" charset="0"/>
                <a:ea typeface="幼圆" panose="02010509060101010101" pitchFamily="49" charset="-122"/>
              </a:rPr>
              <a:t> 根据官方统计数据，日本人比其他大多数工业化国家工人的工作时间都要长。</a:t>
            </a:r>
            <a:endParaRPr lang="zh-CN" altLang="en-US" sz="2400" b="1" dirty="0">
              <a:solidFill>
                <a:srgbClr val="CC0000"/>
              </a:solidFill>
              <a:latin typeface="Arial" panose="020B0604020202020204" pitchFamily="34" charset="0"/>
              <a:ea typeface="宋体" panose="02010600030101010101" pitchFamily="2" charset="-122"/>
            </a:endParaRPr>
          </a:p>
        </p:txBody>
      </p:sp>
      <p:pic>
        <p:nvPicPr>
          <p:cNvPr id="66565" name="Picture 15" descr="13"/>
          <p:cNvPicPr>
            <a:picLocks noChangeAspect="1"/>
          </p:cNvPicPr>
          <p:nvPr/>
        </p:nvPicPr>
        <p:blipFill>
          <a:blip r:embed="rId2"/>
          <a:stretch>
            <a:fillRect/>
          </a:stretch>
        </p:blipFill>
        <p:spPr>
          <a:xfrm>
            <a:off x="622300" y="3402013"/>
            <a:ext cx="314325" cy="314325"/>
          </a:xfrm>
          <a:prstGeom prst="rect">
            <a:avLst/>
          </a:prstGeom>
          <a:noFill/>
          <a:ln w="9525">
            <a:noFill/>
          </a:ln>
        </p:spPr>
      </p:pic>
      <p:pic>
        <p:nvPicPr>
          <p:cNvPr id="66566" name="Picture 17" descr="14"/>
          <p:cNvPicPr>
            <a:picLocks noChangeAspect="1"/>
          </p:cNvPicPr>
          <p:nvPr/>
        </p:nvPicPr>
        <p:blipFill>
          <a:blip r:embed="rId3"/>
          <a:stretch>
            <a:fillRect/>
          </a:stretch>
        </p:blipFill>
        <p:spPr>
          <a:xfrm>
            <a:off x="622300" y="4695825"/>
            <a:ext cx="314325" cy="314325"/>
          </a:xfrm>
          <a:prstGeom prst="rect">
            <a:avLst/>
          </a:prstGeom>
          <a:noFill/>
          <a:ln w="9525">
            <a:noFill/>
          </a:ln>
        </p:spPr>
      </p:pic>
      <p:sp>
        <p:nvSpPr>
          <p:cNvPr id="9" name="文本框 8">
            <a:hlinkClick r:id="rId4" action="ppaction://hlinksldjump"/>
          </p:cNvPr>
          <p:cNvSpPr txBox="1"/>
          <p:nvPr/>
        </p:nvSpPr>
        <p:spPr>
          <a:xfrm>
            <a:off x="7667625" y="5848350"/>
            <a:ext cx="792163" cy="34290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6656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66565"/>
                  </p:tgtEl>
                </p:cond>
              </p:nextCondLst>
            </p:seq>
            <p:seq concurrent="1" nextAc="seek">
              <p:cTn id="7" restart="whenNotActive" fill="hold" evtFilter="cancelBubble" nodeType="interactiveSeq">
                <p:stCondLst>
                  <p:cond evt="onClick" delay="0">
                    <p:tgtEl>
                      <p:spTgt spid="66566"/>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66566"/>
                  </p:tgtEl>
                </p:cond>
              </p:nextCondLst>
            </p:seq>
          </p:childTnLst>
        </p:cTn>
      </p:par>
    </p:tnLst>
    <p:bldLst>
      <p:bldP spid="5"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67586" name="TextBox 3"/>
          <p:cNvSpPr txBox="1"/>
          <p:nvPr/>
        </p:nvSpPr>
        <p:spPr>
          <a:xfrm>
            <a:off x="395288" y="1276350"/>
            <a:ext cx="7993062" cy="1201738"/>
          </a:xfrm>
          <a:prstGeom prst="rect">
            <a:avLst/>
          </a:prstGeom>
          <a:noFill/>
          <a:ln w="9525">
            <a:noFill/>
          </a:ln>
        </p:spPr>
        <p:txBody>
          <a:bodyPr anchor="t" anchorCtr="0">
            <a:spAutoFit/>
          </a:bodyPr>
          <a:lstStyle/>
          <a:p>
            <a:pPr marL="262255" indent="-262255" algn="just">
              <a:buClrTx/>
              <a:buFontTx/>
            </a:pPr>
            <a:r>
              <a:rPr lang="en-US" altLang="zh-CN" sz="2400" b="1" dirty="0">
                <a:solidFill>
                  <a:srgbClr val="CE200F"/>
                </a:solidFill>
                <a:latin typeface="Arial" panose="020B0604020202020204" pitchFamily="34" charset="0"/>
                <a:ea typeface="宋体" panose="02010600030101010101" pitchFamily="2" charset="-122"/>
              </a:rPr>
              <a:t>   </a:t>
            </a:r>
            <a:r>
              <a:rPr lang="en-US" altLang="zh-CN" sz="2400" b="1" dirty="0">
                <a:solidFill>
                  <a:srgbClr val="C00000"/>
                </a:solidFill>
                <a:latin typeface="Arial" panose="020B0604020202020204" pitchFamily="34" charset="0"/>
                <a:ea typeface="宋体" panose="02010600030101010101" pitchFamily="2" charset="-122"/>
              </a:rPr>
              <a:t>hook up to</a:t>
            </a:r>
          </a:p>
          <a:p>
            <a:pPr marL="262255" indent="-262255" algn="just">
              <a:buClrTx/>
              <a:buFontTx/>
            </a:pPr>
            <a:r>
              <a:rPr lang="en-US" altLang="zh-CN" sz="2400" dirty="0">
                <a:latin typeface="Arial" panose="020B0604020202020204" pitchFamily="34" charset="0"/>
                <a:ea typeface="幼圆" panose="02010509060101010101" pitchFamily="49" charset="-122"/>
              </a:rPr>
              <a:t>   connect or attach (sth.) to (sth. else) with or as if with a hook </a:t>
            </a:r>
            <a:r>
              <a:rPr lang="zh-CN" altLang="en-US" sz="2400" dirty="0">
                <a:latin typeface="Arial" panose="020B0604020202020204" pitchFamily="34" charset="0"/>
                <a:ea typeface="幼圆" panose="02010509060101010101" pitchFamily="49" charset="-122"/>
              </a:rPr>
              <a:t>连接到</a:t>
            </a:r>
            <a:endParaRPr lang="zh-CN" altLang="zh-CN" sz="2400" dirty="0">
              <a:latin typeface="Arial" panose="020B0604020202020204" pitchFamily="34" charset="0"/>
              <a:ea typeface="宋体" panose="02010600030101010101" pitchFamily="2" charset="-122"/>
            </a:endParaRPr>
          </a:p>
        </p:txBody>
      </p:sp>
      <p:sp>
        <p:nvSpPr>
          <p:cNvPr id="5" name="矩形 4"/>
          <p:cNvSpPr/>
          <p:nvPr/>
        </p:nvSpPr>
        <p:spPr>
          <a:xfrm>
            <a:off x="936625" y="2905125"/>
            <a:ext cx="7993063" cy="461963"/>
          </a:xfrm>
          <a:prstGeom prst="rect">
            <a:avLst/>
          </a:prstGeom>
          <a:noFill/>
          <a:ln w="9525">
            <a:noFill/>
          </a:ln>
        </p:spPr>
        <p:txBody>
          <a:bodyPr anchor="t" anchorCtr="0">
            <a:spAutoFit/>
          </a:bodyPr>
          <a:lstStyle/>
          <a:p>
            <a:pPr>
              <a:buClrTx/>
              <a:buFontTx/>
            </a:pPr>
            <a:r>
              <a:rPr lang="en-US" altLang="zh-CN" sz="2400" dirty="0">
                <a:latin typeface="Arial" panose="020B0604020202020204" pitchFamily="34" charset="0"/>
                <a:ea typeface="幼圆" panose="02010509060101010101" pitchFamily="49" charset="-122"/>
              </a:rPr>
              <a:t>Can we hook up to the electricity supply at the campsite? </a:t>
            </a:r>
            <a:endParaRPr lang="en-US" altLang="zh-CN" sz="2400" dirty="0">
              <a:latin typeface="Arial" panose="020B0604020202020204" pitchFamily="34" charset="0"/>
              <a:ea typeface="宋体" panose="02010600030101010101" pitchFamily="2" charset="-122"/>
            </a:endParaRPr>
          </a:p>
        </p:txBody>
      </p:sp>
      <p:sp>
        <p:nvSpPr>
          <p:cNvPr id="7" name="Rectangle 25"/>
          <p:cNvSpPr/>
          <p:nvPr/>
        </p:nvSpPr>
        <p:spPr>
          <a:xfrm>
            <a:off x="936625" y="3644900"/>
            <a:ext cx="7632700" cy="461963"/>
          </a:xfrm>
          <a:prstGeom prst="rect">
            <a:avLst/>
          </a:prstGeom>
          <a:noFill/>
          <a:ln w="9525">
            <a:noFill/>
          </a:ln>
        </p:spPr>
        <p:txBody>
          <a:bodyPr anchor="t" anchorCtr="0">
            <a:spAutoFit/>
          </a:bodyPr>
          <a:lstStyle/>
          <a:p>
            <a:pPr algn="just" eaLnBrk="0" hangingPunct="0">
              <a:buClrTx/>
              <a:buFontTx/>
            </a:pPr>
            <a:r>
              <a:rPr lang="zh-CN" altLang="en-US" sz="2400" dirty="0">
                <a:latin typeface="Arial" panose="020B0604020202020204" pitchFamily="34" charset="0"/>
                <a:ea typeface="幼圆" panose="02010509060101010101" pitchFamily="49" charset="-122"/>
              </a:rPr>
              <a:t>我们的露营地能接通电吗？</a:t>
            </a:r>
            <a:endParaRPr lang="zh-CN" altLang="en-US" sz="2400" b="1" dirty="0">
              <a:solidFill>
                <a:srgbClr val="CC0000"/>
              </a:solidFill>
              <a:latin typeface="Arial" panose="020B0604020202020204" pitchFamily="34" charset="0"/>
              <a:ea typeface="宋体" panose="02010600030101010101" pitchFamily="2" charset="-122"/>
            </a:endParaRPr>
          </a:p>
        </p:txBody>
      </p:sp>
      <p:pic>
        <p:nvPicPr>
          <p:cNvPr id="67589" name="Picture 15" descr="13"/>
          <p:cNvPicPr>
            <a:picLocks noChangeAspect="1"/>
          </p:cNvPicPr>
          <p:nvPr/>
        </p:nvPicPr>
        <p:blipFill>
          <a:blip r:embed="rId2"/>
          <a:stretch>
            <a:fillRect/>
          </a:stretch>
        </p:blipFill>
        <p:spPr>
          <a:xfrm>
            <a:off x="611188" y="2997200"/>
            <a:ext cx="314325" cy="314325"/>
          </a:xfrm>
          <a:prstGeom prst="rect">
            <a:avLst/>
          </a:prstGeom>
          <a:noFill/>
          <a:ln w="9525">
            <a:noFill/>
          </a:ln>
        </p:spPr>
      </p:pic>
      <p:pic>
        <p:nvPicPr>
          <p:cNvPr id="67590" name="Picture 17" descr="14"/>
          <p:cNvPicPr>
            <a:picLocks noChangeAspect="1"/>
          </p:cNvPicPr>
          <p:nvPr/>
        </p:nvPicPr>
        <p:blipFill>
          <a:blip r:embed="rId3"/>
          <a:stretch>
            <a:fillRect/>
          </a:stretch>
        </p:blipFill>
        <p:spPr>
          <a:xfrm>
            <a:off x="611188" y="3733800"/>
            <a:ext cx="314325" cy="314325"/>
          </a:xfrm>
          <a:prstGeom prst="rect">
            <a:avLst/>
          </a:prstGeom>
          <a:noFill/>
          <a:ln w="9525">
            <a:noFill/>
          </a:ln>
        </p:spPr>
      </p:pic>
      <p:sp>
        <p:nvSpPr>
          <p:cNvPr id="9" name="文本框 8">
            <a:hlinkClick r:id="rId4" action="ppaction://hlinksldjump"/>
          </p:cNvPr>
          <p:cNvSpPr txBox="1"/>
          <p:nvPr/>
        </p:nvSpPr>
        <p:spPr>
          <a:xfrm>
            <a:off x="7667625" y="5848350"/>
            <a:ext cx="792163" cy="34290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67589"/>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67589"/>
                  </p:tgtEl>
                </p:cond>
              </p:nextCondLst>
            </p:seq>
            <p:seq concurrent="1" nextAc="seek">
              <p:cTn id="7" restart="whenNotActive" fill="hold" evtFilter="cancelBubble" nodeType="interactiveSeq">
                <p:stCondLst>
                  <p:cond evt="onClick" delay="0">
                    <p:tgtEl>
                      <p:spTgt spid="67590"/>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67590"/>
                  </p:tgtEl>
                </p:cond>
              </p:nextCondLst>
            </p:seq>
          </p:childTnLst>
        </p:cTn>
      </p:par>
    </p:tnLst>
    <p:bldLst>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txBox="1"/>
          <p:nvPr/>
        </p:nvSpPr>
        <p:spPr>
          <a:xfrm>
            <a:off x="468313" y="98425"/>
            <a:ext cx="8205787" cy="679450"/>
          </a:xfrm>
          <a:prstGeom prst="rect">
            <a:avLst/>
          </a:prstGeom>
          <a:noFill/>
          <a:ln w="9525">
            <a:noFill/>
          </a:ln>
        </p:spPr>
        <p:txBody>
          <a:bodyPr anchor="ctr" anchorCtr="0"/>
          <a:lstStyle/>
          <a:p>
            <a:pPr>
              <a:lnSpc>
                <a:spcPct val="90000"/>
              </a:lnSpc>
              <a:buClrTx/>
              <a:buFontTx/>
            </a:pPr>
            <a:r>
              <a:rPr lang="en-US" altLang="zh-CN" sz="3200" b="1" dirty="0">
                <a:solidFill>
                  <a:schemeClr val="bg1"/>
                </a:solidFill>
                <a:latin typeface="Arial Black" panose="020B0A04020102020204" pitchFamily="34" charset="0"/>
                <a:ea typeface="微软雅黑" panose="020B0503020204020204" pitchFamily="34" charset="-122"/>
              </a:rPr>
              <a:t>Before Reading</a:t>
            </a:r>
            <a:endParaRPr lang="zh-CN" altLang="en-US" sz="3200" b="1" dirty="0">
              <a:solidFill>
                <a:schemeClr val="bg1"/>
              </a:solidFill>
              <a:latin typeface="Arial Black" panose="020B0A04020102020204" pitchFamily="34" charset="0"/>
              <a:ea typeface="微软雅黑" panose="020B0503020204020204" pitchFamily="34" charset="-122"/>
            </a:endParaRPr>
          </a:p>
        </p:txBody>
      </p:sp>
      <p:sp>
        <p:nvSpPr>
          <p:cNvPr id="31746" name="文本框 9"/>
          <p:cNvSpPr txBox="1"/>
          <p:nvPr/>
        </p:nvSpPr>
        <p:spPr>
          <a:xfrm>
            <a:off x="467360" y="2124075"/>
            <a:ext cx="8206740" cy="1106805"/>
          </a:xfrm>
          <a:prstGeom prst="rect">
            <a:avLst/>
          </a:prstGeom>
          <a:noFill/>
          <a:ln w="9525">
            <a:noFill/>
          </a:ln>
        </p:spPr>
        <p:txBody>
          <a:bodyPr wrap="square" anchor="t" anchorCtr="0">
            <a:spAutoFit/>
          </a:bodyPr>
          <a:lstStyle/>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r>
              <a:rPr kumimoji="1" lang="en-US" altLang="zh-CN" sz="2000" noProof="0" dirty="0">
                <a:ln>
                  <a:noFill/>
                </a:ln>
                <a:effectLst/>
                <a:uLnTx/>
                <a:uFillTx/>
                <a:ea typeface="微软雅黑" panose="020B0503020204020204" pitchFamily="34" charset="-122"/>
                <a:cs typeface="微软雅黑" panose="020B0503020204020204" pitchFamily="34" charset="-122"/>
                <a:sym typeface="+mn-ea"/>
              </a:rPr>
              <a:t>To keep our residential community safe, is it a good idea to encourage community members to serve as extra “eyes and ears” and report their observations of suspicious activities to local district police?</a:t>
            </a:r>
            <a:endParaRPr lang="zh-CN" altLang="en-US" sz="2000" dirty="0">
              <a:latin typeface="Arial" panose="020B0604020202020204" pitchFamily="34" charset="0"/>
              <a:ea typeface="幼圆" panose="02010509060101010101" pitchFamily="49" charset="-122"/>
            </a:endParaRPr>
          </a:p>
        </p:txBody>
      </p:sp>
      <p:sp>
        <p:nvSpPr>
          <p:cNvPr id="31747" name="文本框 11"/>
          <p:cNvSpPr txBox="1"/>
          <p:nvPr/>
        </p:nvSpPr>
        <p:spPr>
          <a:xfrm>
            <a:off x="1474788" y="1158875"/>
            <a:ext cx="6192837" cy="584200"/>
          </a:xfrm>
          <a:prstGeom prst="rect">
            <a:avLst/>
          </a:prstGeom>
          <a:noFill/>
          <a:ln w="9525">
            <a:noFill/>
          </a:ln>
        </p:spPr>
        <p:txBody>
          <a:bodyPr anchor="t" anchorCtr="0">
            <a:spAutoFit/>
          </a:bodyPr>
          <a:lstStyle/>
          <a:p>
            <a:pPr algn="ctr" eaLnBrk="0" hangingPunct="0">
              <a:buClrTx/>
              <a:buFontTx/>
            </a:pPr>
            <a:r>
              <a:rPr lang="en-US" altLang="zh-CN" sz="3200" b="1" dirty="0">
                <a:latin typeface="Arial" panose="020B0604020202020204" pitchFamily="34" charset="0"/>
                <a:ea typeface="幼圆" panose="02010509060101010101" pitchFamily="49" charset="-122"/>
              </a:rPr>
              <a:t>Neighborhood Watch Program</a:t>
            </a:r>
            <a:endParaRPr lang="zh-CN" altLang="en-US" sz="3200" b="1" dirty="0">
              <a:latin typeface="Arial" panose="020B0604020202020204" pitchFamily="34" charset="0"/>
              <a:ea typeface="幼圆" panose="02010509060101010101" pitchFamily="49" charset="-122"/>
            </a:endParaRPr>
          </a:p>
        </p:txBody>
      </p:sp>
      <p:pic>
        <p:nvPicPr>
          <p:cNvPr id="2" name="图片 1" descr="朝阳群众"/>
          <p:cNvPicPr>
            <a:picLocks noChangeAspect="1"/>
          </p:cNvPicPr>
          <p:nvPr>
            <p:custDataLst>
              <p:tags r:id="rId1"/>
            </p:custDataLst>
          </p:nvPr>
        </p:nvPicPr>
        <p:blipFill>
          <a:blip r:embed="rId3"/>
          <a:stretch>
            <a:fillRect/>
          </a:stretch>
        </p:blipFill>
        <p:spPr>
          <a:xfrm>
            <a:off x="683895" y="3356610"/>
            <a:ext cx="3725545" cy="2832735"/>
          </a:xfrm>
          <a:prstGeom prst="rect">
            <a:avLst/>
          </a:prstGeom>
        </p:spPr>
      </p:pic>
      <p:pic>
        <p:nvPicPr>
          <p:cNvPr id="3" name="图片 2" descr="西城大妈"/>
          <p:cNvPicPr>
            <a:picLocks noChangeAspect="1"/>
          </p:cNvPicPr>
          <p:nvPr/>
        </p:nvPicPr>
        <p:blipFill>
          <a:blip r:embed="rId4"/>
          <a:stretch>
            <a:fillRect/>
          </a:stretch>
        </p:blipFill>
        <p:spPr>
          <a:xfrm>
            <a:off x="4716145" y="3356610"/>
            <a:ext cx="3822065" cy="282003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6"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68610" name="TextBox 3"/>
          <p:cNvSpPr txBox="1"/>
          <p:nvPr/>
        </p:nvSpPr>
        <p:spPr>
          <a:xfrm>
            <a:off x="395288" y="1355725"/>
            <a:ext cx="7993062" cy="1200150"/>
          </a:xfrm>
          <a:prstGeom prst="rect">
            <a:avLst/>
          </a:prstGeom>
          <a:noFill/>
          <a:ln w="9525">
            <a:noFill/>
          </a:ln>
        </p:spPr>
        <p:txBody>
          <a:bodyPr anchor="t" anchorCtr="0">
            <a:spAutoFit/>
          </a:bodyPr>
          <a:lstStyle/>
          <a:p>
            <a:pPr marL="262255" indent="-262255" algn="just">
              <a:buClrTx/>
              <a:buFontTx/>
            </a:pPr>
            <a:r>
              <a:rPr lang="en-US" altLang="zh-CN" sz="2400" b="1" dirty="0">
                <a:solidFill>
                  <a:srgbClr val="CE200F"/>
                </a:solidFill>
                <a:latin typeface="Arial" panose="020B0604020202020204" pitchFamily="34" charset="0"/>
                <a:ea typeface="宋体" panose="02010600030101010101" pitchFamily="2" charset="-122"/>
              </a:rPr>
              <a:t>   </a:t>
            </a:r>
            <a:r>
              <a:rPr lang="en-US" altLang="zh-CN" sz="2400" b="1" dirty="0">
                <a:solidFill>
                  <a:srgbClr val="C00000"/>
                </a:solidFill>
                <a:latin typeface="Arial" panose="020B0604020202020204" pitchFamily="34" charset="0"/>
                <a:ea typeface="宋体" panose="02010600030101010101" pitchFamily="2" charset="-122"/>
              </a:rPr>
              <a:t>build in</a:t>
            </a:r>
          </a:p>
          <a:p>
            <a:pPr marL="262255" indent="-262255" algn="just">
              <a:buClrTx/>
              <a:buFontTx/>
            </a:pPr>
            <a:r>
              <a:rPr lang="en-US" altLang="zh-CN" sz="2400" dirty="0">
                <a:latin typeface="Arial" panose="020B0604020202020204" pitchFamily="34" charset="0"/>
                <a:ea typeface="幼圆" panose="02010509060101010101" pitchFamily="49" charset="-122"/>
              </a:rPr>
              <a:t>   construct as an integral part of a larger structure </a:t>
            </a:r>
            <a:r>
              <a:rPr lang="zh-CN" altLang="en-US" sz="2400" dirty="0">
                <a:latin typeface="Arial" panose="020B0604020202020204" pitchFamily="34" charset="0"/>
                <a:ea typeface="幼圆" panose="02010509060101010101" pitchFamily="49" charset="-122"/>
              </a:rPr>
              <a:t>建成为建筑物的一部分</a:t>
            </a:r>
            <a:endParaRPr lang="zh-CN" altLang="zh-CN" sz="2400" dirty="0">
              <a:latin typeface="Arial" panose="020B0604020202020204" pitchFamily="34" charset="0"/>
              <a:ea typeface="宋体" panose="02010600030101010101" pitchFamily="2" charset="-122"/>
            </a:endParaRPr>
          </a:p>
        </p:txBody>
      </p:sp>
      <p:sp>
        <p:nvSpPr>
          <p:cNvPr id="5" name="矩形 4"/>
          <p:cNvSpPr/>
          <p:nvPr/>
        </p:nvSpPr>
        <p:spPr>
          <a:xfrm>
            <a:off x="957263" y="3046413"/>
            <a:ext cx="7993062" cy="830262"/>
          </a:xfrm>
          <a:prstGeom prst="rect">
            <a:avLst/>
          </a:prstGeom>
          <a:noFill/>
          <a:ln w="9525">
            <a:noFill/>
          </a:ln>
        </p:spPr>
        <p:txBody>
          <a:bodyPr anchor="t" anchorCtr="0">
            <a:spAutoFit/>
          </a:bodyPr>
          <a:lstStyle/>
          <a:p>
            <a:pPr>
              <a:buClrTx/>
              <a:buFontTx/>
            </a:pPr>
            <a:r>
              <a:rPr lang="en-US" altLang="zh-CN" sz="2400" dirty="0">
                <a:latin typeface="Arial" panose="020B0604020202020204" pitchFamily="34" charset="0"/>
                <a:ea typeface="幼圆" panose="02010509060101010101" pitchFamily="49" charset="-122"/>
              </a:rPr>
              <a:t>A wardrobe with mirrored doors was built in so as to make their small bedroom look larger.</a:t>
            </a:r>
            <a:endParaRPr lang="en-US" altLang="zh-CN" sz="2400" dirty="0">
              <a:latin typeface="Arial" panose="020B0604020202020204" pitchFamily="34" charset="0"/>
              <a:ea typeface="宋体" panose="02010600030101010101" pitchFamily="2" charset="-122"/>
            </a:endParaRPr>
          </a:p>
        </p:txBody>
      </p:sp>
      <p:sp>
        <p:nvSpPr>
          <p:cNvPr id="7" name="Rectangle 25"/>
          <p:cNvSpPr/>
          <p:nvPr/>
        </p:nvSpPr>
        <p:spPr>
          <a:xfrm>
            <a:off x="912813" y="4171950"/>
            <a:ext cx="7632700" cy="830263"/>
          </a:xfrm>
          <a:prstGeom prst="rect">
            <a:avLst/>
          </a:prstGeom>
          <a:noFill/>
          <a:ln w="9525">
            <a:noFill/>
          </a:ln>
        </p:spPr>
        <p:txBody>
          <a:bodyPr anchor="t" anchorCtr="0">
            <a:spAutoFit/>
          </a:bodyPr>
          <a:lstStyle/>
          <a:p>
            <a:pPr algn="just" eaLnBrk="0" hangingPunct="0">
              <a:buClrTx/>
              <a:buFontTx/>
            </a:pPr>
            <a:r>
              <a:rPr lang="zh-CN" altLang="en-US" sz="2400" dirty="0">
                <a:latin typeface="Arial" panose="020B0604020202020204" pitchFamily="34" charset="0"/>
                <a:ea typeface="幼圆" panose="02010509060101010101" pitchFamily="49" charset="-122"/>
              </a:rPr>
              <a:t>为了使他们的小卧室看上去大一点，他们建了一个带镜子的嵌入式衣橱。</a:t>
            </a:r>
            <a:endParaRPr lang="zh-CN" altLang="en-US" sz="2400" b="1" dirty="0">
              <a:solidFill>
                <a:srgbClr val="CC0000"/>
              </a:solidFill>
              <a:latin typeface="Arial" panose="020B0604020202020204" pitchFamily="34" charset="0"/>
              <a:ea typeface="宋体" panose="02010600030101010101" pitchFamily="2" charset="-122"/>
            </a:endParaRPr>
          </a:p>
        </p:txBody>
      </p:sp>
      <p:pic>
        <p:nvPicPr>
          <p:cNvPr id="68613" name="Picture 15" descr="13"/>
          <p:cNvPicPr>
            <a:picLocks noChangeAspect="1"/>
          </p:cNvPicPr>
          <p:nvPr/>
        </p:nvPicPr>
        <p:blipFill>
          <a:blip r:embed="rId2"/>
          <a:stretch>
            <a:fillRect/>
          </a:stretch>
        </p:blipFill>
        <p:spPr>
          <a:xfrm>
            <a:off x="611188" y="3146425"/>
            <a:ext cx="314325" cy="314325"/>
          </a:xfrm>
          <a:prstGeom prst="rect">
            <a:avLst/>
          </a:prstGeom>
          <a:noFill/>
          <a:ln w="9525">
            <a:noFill/>
          </a:ln>
        </p:spPr>
      </p:pic>
      <p:pic>
        <p:nvPicPr>
          <p:cNvPr id="68614" name="Picture 17" descr="14"/>
          <p:cNvPicPr>
            <a:picLocks noChangeAspect="1"/>
          </p:cNvPicPr>
          <p:nvPr/>
        </p:nvPicPr>
        <p:blipFill>
          <a:blip r:embed="rId3"/>
          <a:stretch>
            <a:fillRect/>
          </a:stretch>
        </p:blipFill>
        <p:spPr>
          <a:xfrm>
            <a:off x="598488" y="4271963"/>
            <a:ext cx="314325" cy="314325"/>
          </a:xfrm>
          <a:prstGeom prst="rect">
            <a:avLst/>
          </a:prstGeom>
          <a:noFill/>
          <a:ln w="9525">
            <a:noFill/>
          </a:ln>
        </p:spPr>
      </p:pic>
      <p:sp>
        <p:nvSpPr>
          <p:cNvPr id="9" name="文本框 8">
            <a:hlinkClick r:id="rId4" action="ppaction://hlinksldjump"/>
          </p:cNvPr>
          <p:cNvSpPr txBox="1"/>
          <p:nvPr/>
        </p:nvSpPr>
        <p:spPr>
          <a:xfrm>
            <a:off x="7667625" y="5848350"/>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6861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68613"/>
                  </p:tgtEl>
                </p:cond>
              </p:nextCondLst>
            </p:seq>
            <p:seq concurrent="1" nextAc="seek">
              <p:cTn id="7" restart="whenNotActive" fill="hold" evtFilter="cancelBubble" nodeType="interactiveSeq">
                <p:stCondLst>
                  <p:cond evt="onClick" delay="0">
                    <p:tgtEl>
                      <p:spTgt spid="68614"/>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68614"/>
                  </p:tgtEl>
                </p:cond>
              </p:nextCondLst>
            </p:seq>
          </p:childTnLst>
        </p:cTn>
      </p:par>
    </p:tnLst>
    <p:bldLst>
      <p:bldP spid="5"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69634" name="TextBox 3"/>
          <p:cNvSpPr txBox="1"/>
          <p:nvPr/>
        </p:nvSpPr>
        <p:spPr>
          <a:xfrm>
            <a:off x="611188" y="1401763"/>
            <a:ext cx="7993062" cy="831850"/>
          </a:xfrm>
          <a:prstGeom prst="rect">
            <a:avLst/>
          </a:prstGeom>
          <a:noFill/>
          <a:ln w="9525">
            <a:noFill/>
          </a:ln>
        </p:spPr>
        <p:txBody>
          <a:bodyPr anchor="t" anchorCtr="0">
            <a:spAutoFit/>
          </a:bodyPr>
          <a:lstStyle/>
          <a:p>
            <a:pPr marL="262255" indent="-262255" algn="just">
              <a:buClrTx/>
              <a:buFontTx/>
            </a:pPr>
            <a:r>
              <a:rPr lang="en-US" altLang="zh-CN" sz="2400" b="1" dirty="0">
                <a:solidFill>
                  <a:srgbClr val="C00000"/>
                </a:solidFill>
                <a:latin typeface="Arial" panose="020B0604020202020204" pitchFamily="34" charset="0"/>
                <a:ea typeface="宋体" panose="02010600030101010101" pitchFamily="2" charset="-122"/>
              </a:rPr>
              <a:t>pry</a:t>
            </a:r>
            <a:endParaRPr lang="en-US" altLang="zh-CN" sz="2400" i="1" dirty="0">
              <a:solidFill>
                <a:srgbClr val="C00000"/>
              </a:solidFill>
              <a:latin typeface="Arial" panose="020B0604020202020204" pitchFamily="34" charset="0"/>
              <a:ea typeface="幼圆" panose="02010509060101010101" pitchFamily="49" charset="-122"/>
            </a:endParaRPr>
          </a:p>
          <a:p>
            <a:pPr marL="262255" indent="-262255" algn="just">
              <a:buClrTx/>
              <a:buFontTx/>
            </a:pPr>
            <a:r>
              <a:rPr lang="en-US" altLang="zh-CN" sz="2400" dirty="0">
                <a:solidFill>
                  <a:srgbClr val="000000"/>
                </a:solidFill>
                <a:latin typeface="Arial" panose="020B0604020202020204" pitchFamily="34" charset="0"/>
                <a:ea typeface="幼圆" panose="02010509060101010101" pitchFamily="49" charset="-122"/>
              </a:rPr>
              <a:t>1) </a:t>
            </a:r>
            <a:r>
              <a:rPr lang="en-US" altLang="zh-CN" sz="2400" i="1" dirty="0">
                <a:solidFill>
                  <a:srgbClr val="000000"/>
                </a:solidFill>
                <a:latin typeface="Arial" panose="020B0604020202020204" pitchFamily="34" charset="0"/>
                <a:ea typeface="宋体" panose="02010600030101010101" pitchFamily="2" charset="-122"/>
              </a:rPr>
              <a:t>vt. </a:t>
            </a:r>
            <a:r>
              <a:rPr lang="en-US" altLang="zh-CN" sz="2400" dirty="0">
                <a:solidFill>
                  <a:srgbClr val="000000"/>
                </a:solidFill>
                <a:latin typeface="Arial" panose="020B0604020202020204" pitchFamily="34" charset="0"/>
                <a:ea typeface="幼圆" panose="02010509060101010101" pitchFamily="49" charset="-122"/>
              </a:rPr>
              <a:t>pull apart with a lever </a:t>
            </a:r>
            <a:r>
              <a:rPr lang="zh-CN" altLang="en-US" sz="2400" dirty="0">
                <a:solidFill>
                  <a:srgbClr val="000000"/>
                </a:solidFill>
                <a:latin typeface="Arial" panose="020B0604020202020204" pitchFamily="34" charset="0"/>
                <a:ea typeface="幼圆" panose="02010509060101010101" pitchFamily="49" charset="-122"/>
              </a:rPr>
              <a:t>撬开；撬动</a:t>
            </a:r>
            <a:endParaRPr lang="zh-CN" altLang="zh-CN" sz="2400" dirty="0">
              <a:solidFill>
                <a:srgbClr val="000000"/>
              </a:solidFill>
              <a:latin typeface="Arial" panose="020B0604020202020204" pitchFamily="34" charset="0"/>
              <a:ea typeface="宋体" panose="02010600030101010101" pitchFamily="2" charset="-122"/>
            </a:endParaRPr>
          </a:p>
        </p:txBody>
      </p:sp>
      <p:sp>
        <p:nvSpPr>
          <p:cNvPr id="5" name="矩形 4"/>
          <p:cNvSpPr/>
          <p:nvPr/>
        </p:nvSpPr>
        <p:spPr>
          <a:xfrm>
            <a:off x="1000125" y="2406650"/>
            <a:ext cx="7993063" cy="461963"/>
          </a:xfrm>
          <a:prstGeom prst="rect">
            <a:avLst/>
          </a:prstGeom>
          <a:noFill/>
          <a:ln w="9525">
            <a:noFill/>
          </a:ln>
        </p:spPr>
        <p:txBody>
          <a:bodyPr anchor="t" anchorCtr="0">
            <a:spAutoFit/>
          </a:bodyPr>
          <a:lstStyle/>
          <a:p>
            <a:pPr>
              <a:buClrTx/>
              <a:buFontTx/>
            </a:pPr>
            <a:r>
              <a:rPr lang="en-US" altLang="zh-CN" sz="2400" dirty="0">
                <a:solidFill>
                  <a:srgbClr val="000000"/>
                </a:solidFill>
                <a:latin typeface="Arial" panose="020B0604020202020204" pitchFamily="34" charset="0"/>
                <a:ea typeface="幼圆" panose="02010509060101010101" pitchFamily="49" charset="-122"/>
              </a:rPr>
              <a:t>They tried to use an iron bar to pry open the lock.</a:t>
            </a:r>
            <a:endParaRPr lang="en-US" altLang="zh-CN" sz="2400" dirty="0">
              <a:solidFill>
                <a:srgbClr val="000000"/>
              </a:solidFill>
              <a:latin typeface="Arial" panose="020B0604020202020204" pitchFamily="34" charset="0"/>
              <a:ea typeface="宋体" panose="02010600030101010101" pitchFamily="2" charset="-122"/>
            </a:endParaRPr>
          </a:p>
        </p:txBody>
      </p:sp>
      <p:sp>
        <p:nvSpPr>
          <p:cNvPr id="7" name="Rectangle 25"/>
          <p:cNvSpPr/>
          <p:nvPr/>
        </p:nvSpPr>
        <p:spPr>
          <a:xfrm>
            <a:off x="1060450" y="2963863"/>
            <a:ext cx="7632700" cy="461962"/>
          </a:xfrm>
          <a:prstGeom prst="rect">
            <a:avLst/>
          </a:prstGeom>
          <a:noFill/>
          <a:ln w="9525">
            <a:noFill/>
          </a:ln>
        </p:spPr>
        <p:txBody>
          <a:bodyPr anchor="t" anchorCtr="0">
            <a:spAutoFit/>
          </a:bodyPr>
          <a:lstStyle/>
          <a:p>
            <a:pPr algn="just" eaLnBrk="0" hangingPunct="0">
              <a:buClrTx/>
              <a:buFontTx/>
            </a:pPr>
            <a:r>
              <a:rPr lang="zh-CN" altLang="en-US" sz="2400" dirty="0">
                <a:solidFill>
                  <a:srgbClr val="000000"/>
                </a:solidFill>
                <a:latin typeface="Arial" panose="020B0604020202020204" pitchFamily="34" charset="0"/>
                <a:ea typeface="幼圆" panose="02010509060101010101" pitchFamily="49" charset="-122"/>
              </a:rPr>
              <a:t>他们试图用一根铁棒撬开锁。</a:t>
            </a:r>
            <a:endParaRPr lang="zh-CN" altLang="en-US" sz="2400" b="1" dirty="0">
              <a:solidFill>
                <a:srgbClr val="000000"/>
              </a:solidFill>
              <a:latin typeface="Arial" panose="020B0604020202020204" pitchFamily="34" charset="0"/>
              <a:ea typeface="宋体" panose="02010600030101010101" pitchFamily="2" charset="-122"/>
            </a:endParaRPr>
          </a:p>
        </p:txBody>
      </p:sp>
      <p:pic>
        <p:nvPicPr>
          <p:cNvPr id="69637" name="Picture 15" descr="13"/>
          <p:cNvPicPr>
            <a:picLocks noChangeAspect="1"/>
          </p:cNvPicPr>
          <p:nvPr/>
        </p:nvPicPr>
        <p:blipFill>
          <a:blip r:embed="rId2"/>
          <a:stretch>
            <a:fillRect/>
          </a:stretch>
        </p:blipFill>
        <p:spPr>
          <a:xfrm>
            <a:off x="611188" y="2493963"/>
            <a:ext cx="314325" cy="287337"/>
          </a:xfrm>
          <a:prstGeom prst="rect">
            <a:avLst/>
          </a:prstGeom>
          <a:noFill/>
          <a:ln w="9525">
            <a:noFill/>
          </a:ln>
        </p:spPr>
      </p:pic>
      <p:pic>
        <p:nvPicPr>
          <p:cNvPr id="69638" name="Picture 17" descr="14"/>
          <p:cNvPicPr>
            <a:picLocks noChangeAspect="1"/>
          </p:cNvPicPr>
          <p:nvPr/>
        </p:nvPicPr>
        <p:blipFill>
          <a:blip r:embed="rId3"/>
          <a:stretch>
            <a:fillRect/>
          </a:stretch>
        </p:blipFill>
        <p:spPr>
          <a:xfrm>
            <a:off x="606425" y="3084513"/>
            <a:ext cx="314325" cy="314325"/>
          </a:xfrm>
          <a:prstGeom prst="rect">
            <a:avLst/>
          </a:prstGeom>
          <a:noFill/>
          <a:ln w="9525">
            <a:noFill/>
          </a:ln>
        </p:spPr>
      </p:pic>
      <p:sp>
        <p:nvSpPr>
          <p:cNvPr id="9" name="文本框 8">
            <a:hlinkClick r:id="rId4" action="ppaction://hlinksldjump"/>
          </p:cNvPr>
          <p:cNvSpPr txBox="1"/>
          <p:nvPr/>
        </p:nvSpPr>
        <p:spPr>
          <a:xfrm>
            <a:off x="7667625" y="5848350"/>
            <a:ext cx="792163" cy="34290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
        <p:nvSpPr>
          <p:cNvPr id="69640" name="文本框 949264"/>
          <p:cNvSpPr txBox="1"/>
          <p:nvPr/>
        </p:nvSpPr>
        <p:spPr>
          <a:xfrm>
            <a:off x="684213" y="3619500"/>
            <a:ext cx="7488237" cy="830263"/>
          </a:xfrm>
          <a:prstGeom prst="rect">
            <a:avLst/>
          </a:prstGeom>
          <a:noFill/>
          <a:ln w="9525">
            <a:noFill/>
          </a:ln>
        </p:spPr>
        <p:txBody>
          <a:bodyPr anchor="t" anchorCtr="0">
            <a:spAutoFit/>
          </a:bodyPr>
          <a:lstStyle/>
          <a:p>
            <a:pPr>
              <a:buClrTx/>
              <a:buFont typeface="Arial" panose="020B0604020202020204" pitchFamily="34" charset="0"/>
            </a:pPr>
            <a:r>
              <a:rPr lang="en-US" altLang="zh-CN" sz="2400" dirty="0">
                <a:solidFill>
                  <a:srgbClr val="000000"/>
                </a:solidFill>
                <a:latin typeface="Trebuchet MS" panose="020B0603020202020204" pitchFamily="34" charset="0"/>
                <a:ea typeface="宋体" panose="02010600030101010101" pitchFamily="2" charset="-122"/>
              </a:rPr>
              <a:t>2) </a:t>
            </a:r>
            <a:r>
              <a:rPr lang="en-US" altLang="zh-CN" sz="2400" i="1" dirty="0">
                <a:solidFill>
                  <a:srgbClr val="000000"/>
                </a:solidFill>
                <a:latin typeface="Arial" panose="020B0604020202020204" pitchFamily="34" charset="0"/>
                <a:ea typeface="宋体" panose="02010600030101010101" pitchFamily="2" charset="-122"/>
              </a:rPr>
              <a:t>vi.</a:t>
            </a:r>
            <a:r>
              <a:rPr lang="en-US" altLang="zh-CN" sz="2400" dirty="0">
                <a:solidFill>
                  <a:srgbClr val="000000"/>
                </a:solidFill>
                <a:latin typeface="Arial" panose="020B0604020202020204" pitchFamily="34" charset="0"/>
                <a:ea typeface="宋体" panose="02010600030101010101" pitchFamily="2" charset="-122"/>
              </a:rPr>
              <a:t> </a:t>
            </a:r>
            <a:r>
              <a:rPr lang="zh-CN" altLang="en-US" sz="2400" dirty="0">
                <a:solidFill>
                  <a:srgbClr val="C00000"/>
                </a:solidFill>
                <a:latin typeface="Arial" panose="020B0604020202020204" pitchFamily="34" charset="0"/>
                <a:ea typeface="宋体" panose="02010600030101010101" pitchFamily="2" charset="-122"/>
              </a:rPr>
              <a:t>（</a:t>
            </a:r>
            <a:r>
              <a:rPr lang="en-US" altLang="zh-CN" sz="2400" dirty="0">
                <a:solidFill>
                  <a:srgbClr val="C00000"/>
                </a:solidFill>
                <a:latin typeface="Arial" panose="020B0604020202020204" pitchFamily="34" charset="0"/>
                <a:ea typeface="宋体" panose="02010600030101010101" pitchFamily="2" charset="-122"/>
              </a:rPr>
              <a:t>pry into sth.</a:t>
            </a:r>
            <a:r>
              <a:rPr lang="zh-CN" altLang="en-US" sz="2400" dirty="0">
                <a:solidFill>
                  <a:srgbClr val="C00000"/>
                </a:solidFill>
                <a:latin typeface="Arial" panose="020B0604020202020204" pitchFamily="34" charset="0"/>
                <a:ea typeface="宋体" panose="02010600030101010101" pitchFamily="2" charset="-122"/>
              </a:rPr>
              <a:t>）</a:t>
            </a:r>
            <a:r>
              <a:rPr lang="en-US" altLang="zh-CN" sz="2400" dirty="0">
                <a:solidFill>
                  <a:srgbClr val="000000"/>
                </a:solidFill>
                <a:latin typeface="Arial" panose="020B0604020202020204" pitchFamily="34" charset="0"/>
                <a:ea typeface="宋体" panose="02010600030101010101" pitchFamily="2" charset="-122"/>
              </a:rPr>
              <a:t>look or inquire closely and curiously </a:t>
            </a:r>
            <a:r>
              <a:rPr lang="zh-CN" altLang="en-US" sz="2400" dirty="0">
                <a:solidFill>
                  <a:srgbClr val="000000"/>
                </a:solidFill>
                <a:latin typeface="Arial" panose="020B0604020202020204" pitchFamily="34" charset="0"/>
                <a:ea typeface="宋体" panose="02010600030101010101" pitchFamily="2" charset="-122"/>
              </a:rPr>
              <a:t>探听，打听，探查（隐私）</a:t>
            </a:r>
            <a:endParaRPr lang="en-US" altLang="zh-CN" sz="2400" dirty="0">
              <a:solidFill>
                <a:srgbClr val="000000"/>
              </a:solidFill>
              <a:latin typeface="Arial" panose="020B0604020202020204" pitchFamily="34" charset="0"/>
              <a:ea typeface="宋体" panose="02010600030101010101" pitchFamily="2" charset="-122"/>
            </a:endParaRPr>
          </a:p>
        </p:txBody>
      </p:sp>
      <p:sp>
        <p:nvSpPr>
          <p:cNvPr id="12" name="矩形 11"/>
          <p:cNvSpPr/>
          <p:nvPr/>
        </p:nvSpPr>
        <p:spPr>
          <a:xfrm>
            <a:off x="1068388" y="4687888"/>
            <a:ext cx="7993062" cy="461962"/>
          </a:xfrm>
          <a:prstGeom prst="rect">
            <a:avLst/>
          </a:prstGeom>
          <a:noFill/>
          <a:ln w="9525">
            <a:noFill/>
          </a:ln>
        </p:spPr>
        <p:txBody>
          <a:bodyPr anchor="t" anchorCtr="0">
            <a:spAutoFit/>
          </a:bodyPr>
          <a:lstStyle/>
          <a:p>
            <a:pPr>
              <a:buClrTx/>
              <a:buFontTx/>
            </a:pPr>
            <a:r>
              <a:rPr lang="en-US" altLang="zh-CN" sz="2400" dirty="0">
                <a:solidFill>
                  <a:srgbClr val="000000"/>
                </a:solidFill>
                <a:latin typeface="Arial" panose="020B0604020202020204" pitchFamily="34" charset="0"/>
                <a:ea typeface="幼圆" panose="02010509060101010101" pitchFamily="49" charset="-122"/>
              </a:rPr>
              <a:t>Don’t pry into the affairs of others. </a:t>
            </a:r>
          </a:p>
        </p:txBody>
      </p:sp>
      <p:pic>
        <p:nvPicPr>
          <p:cNvPr id="69642" name="Picture 15" descr="13"/>
          <p:cNvPicPr>
            <a:picLocks noChangeAspect="1"/>
          </p:cNvPicPr>
          <p:nvPr/>
        </p:nvPicPr>
        <p:blipFill>
          <a:blip r:embed="rId2"/>
          <a:stretch>
            <a:fillRect/>
          </a:stretch>
        </p:blipFill>
        <p:spPr>
          <a:xfrm>
            <a:off x="606425" y="4784725"/>
            <a:ext cx="314325" cy="287338"/>
          </a:xfrm>
          <a:prstGeom prst="rect">
            <a:avLst/>
          </a:prstGeom>
          <a:noFill/>
          <a:ln w="9525">
            <a:noFill/>
          </a:ln>
        </p:spPr>
      </p:pic>
      <p:pic>
        <p:nvPicPr>
          <p:cNvPr id="69643" name="Picture 17" descr="14"/>
          <p:cNvPicPr>
            <a:picLocks noChangeAspect="1"/>
          </p:cNvPicPr>
          <p:nvPr/>
        </p:nvPicPr>
        <p:blipFill>
          <a:blip r:embed="rId3"/>
          <a:stretch>
            <a:fillRect/>
          </a:stretch>
        </p:blipFill>
        <p:spPr>
          <a:xfrm>
            <a:off x="606425" y="5310188"/>
            <a:ext cx="314325" cy="314325"/>
          </a:xfrm>
          <a:prstGeom prst="rect">
            <a:avLst/>
          </a:prstGeom>
          <a:noFill/>
          <a:ln w="9525">
            <a:noFill/>
          </a:ln>
        </p:spPr>
      </p:pic>
      <p:sp>
        <p:nvSpPr>
          <p:cNvPr id="15" name="Rectangle 25"/>
          <p:cNvSpPr/>
          <p:nvPr/>
        </p:nvSpPr>
        <p:spPr>
          <a:xfrm>
            <a:off x="1077913" y="5226050"/>
            <a:ext cx="7632700" cy="460375"/>
          </a:xfrm>
          <a:prstGeom prst="rect">
            <a:avLst/>
          </a:prstGeom>
          <a:noFill/>
          <a:ln w="9525">
            <a:noFill/>
          </a:ln>
        </p:spPr>
        <p:txBody>
          <a:bodyPr anchor="t" anchorCtr="0">
            <a:spAutoFit/>
          </a:bodyPr>
          <a:lstStyle/>
          <a:p>
            <a:pPr algn="just" eaLnBrk="0" hangingPunct="0">
              <a:buClrTx/>
              <a:buFontTx/>
            </a:pPr>
            <a:r>
              <a:rPr lang="zh-CN" altLang="en-US" sz="2400" dirty="0">
                <a:solidFill>
                  <a:srgbClr val="000000"/>
                </a:solidFill>
                <a:latin typeface="Arial" panose="020B0604020202020204" pitchFamily="34" charset="0"/>
                <a:ea typeface="幼圆" panose="02010509060101010101" pitchFamily="49" charset="-122"/>
              </a:rPr>
              <a:t>不要多管闲事。</a:t>
            </a:r>
            <a:endParaRPr lang="zh-CN" altLang="en-US" sz="2400" b="1" dirty="0">
              <a:solidFill>
                <a:srgbClr val="000000"/>
              </a:solidFill>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69637"/>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nextCondLst>
                <p:cond evt="onClick" delay="0">
                  <p:tgtEl>
                    <p:spTgt spid="69637"/>
                  </p:tgtEl>
                </p:cond>
              </p:nextCondLst>
            </p:seq>
            <p:seq concurrent="1" nextAc="seek">
              <p:cTn id="7" restart="whenNotActive" fill="hold" evtFilter="cancelBubble" nodeType="interactiveSeq">
                <p:stCondLst>
                  <p:cond evt="onClick" delay="0">
                    <p:tgtEl>
                      <p:spTgt spid="69638"/>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nextCondLst>
                <p:cond evt="onClick" delay="0">
                  <p:tgtEl>
                    <p:spTgt spid="69638"/>
                  </p:tgtEl>
                </p:cond>
              </p:nextCondLst>
            </p:seq>
            <p:seq concurrent="1" nextAc="seek">
              <p:cTn id="12" restart="whenNotActive" fill="hold" evtFilter="cancelBubble" nodeType="interactiveSeq">
                <p:stCondLst>
                  <p:cond evt="onClick" delay="0">
                    <p:tgtEl>
                      <p:spTgt spid="69642"/>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nextCondLst>
                <p:cond evt="onClick" delay="0">
                  <p:tgtEl>
                    <p:spTgt spid="69642"/>
                  </p:tgtEl>
                </p:cond>
              </p:nextCondLst>
            </p:seq>
            <p:seq concurrent="1" nextAc="seek">
              <p:cTn id="17" restart="whenNotActive" fill="hold" evtFilter="cancelBubble" nodeType="interactiveSeq">
                <p:stCondLst>
                  <p:cond evt="onClick" delay="0">
                    <p:tgtEl>
                      <p:spTgt spid="69643"/>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nextCondLst>
                <p:cond evt="onClick" delay="0">
                  <p:tgtEl>
                    <p:spTgt spid="69643"/>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70658" name="TextBox 3"/>
          <p:cNvSpPr txBox="1"/>
          <p:nvPr/>
        </p:nvSpPr>
        <p:spPr>
          <a:xfrm>
            <a:off x="611188" y="1401763"/>
            <a:ext cx="7993062" cy="830262"/>
          </a:xfrm>
          <a:prstGeom prst="rect">
            <a:avLst/>
          </a:prstGeom>
          <a:noFill/>
          <a:ln w="9525">
            <a:noFill/>
          </a:ln>
        </p:spPr>
        <p:txBody>
          <a:bodyPr anchor="t" anchorCtr="0">
            <a:spAutoFit/>
          </a:bodyPr>
          <a:lstStyle/>
          <a:p>
            <a:pPr marL="262255" indent="-262255" algn="just">
              <a:buClrTx/>
              <a:buFontTx/>
            </a:pPr>
            <a:r>
              <a:rPr lang="en-US" altLang="zh-CN" sz="2400" b="1" dirty="0">
                <a:solidFill>
                  <a:srgbClr val="C00000"/>
                </a:solidFill>
                <a:latin typeface="Arial" panose="020B0604020202020204" pitchFamily="34" charset="0"/>
                <a:ea typeface="宋体" panose="02010600030101010101" pitchFamily="2" charset="-122"/>
              </a:rPr>
              <a:t>paste</a:t>
            </a:r>
          </a:p>
          <a:p>
            <a:pPr marL="262255" indent="-262255" algn="just">
              <a:buClrTx/>
              <a:buFontTx/>
            </a:pPr>
            <a:r>
              <a:rPr lang="en-US" altLang="zh-CN" sz="2400" dirty="0">
                <a:solidFill>
                  <a:srgbClr val="000000"/>
                </a:solidFill>
                <a:latin typeface="Arial" panose="020B0604020202020204" pitchFamily="34" charset="0"/>
                <a:ea typeface="幼圆" panose="02010509060101010101" pitchFamily="49" charset="-122"/>
              </a:rPr>
              <a:t>1) </a:t>
            </a:r>
            <a:r>
              <a:rPr lang="en-US" altLang="zh-CN" sz="2400" i="1" dirty="0">
                <a:solidFill>
                  <a:srgbClr val="000000"/>
                </a:solidFill>
                <a:latin typeface="Arial" panose="020B0604020202020204" pitchFamily="34" charset="0"/>
                <a:ea typeface="宋体" panose="02010600030101010101" pitchFamily="2" charset="-122"/>
              </a:rPr>
              <a:t>vt. </a:t>
            </a:r>
            <a:r>
              <a:rPr lang="en-US" altLang="zh-CN" sz="2400" dirty="0">
                <a:solidFill>
                  <a:srgbClr val="000000"/>
                </a:solidFill>
                <a:latin typeface="Arial" panose="020B0604020202020204" pitchFamily="34" charset="0"/>
                <a:ea typeface="幼圆" panose="02010509060101010101" pitchFamily="49" charset="-122"/>
              </a:rPr>
              <a:t>cause to adhere by or as if by paste</a:t>
            </a:r>
            <a:r>
              <a:rPr lang="zh-CN" altLang="en-US" sz="2400" dirty="0">
                <a:solidFill>
                  <a:srgbClr val="000000"/>
                </a:solidFill>
                <a:latin typeface="Arial" panose="020B0604020202020204" pitchFamily="34" charset="0"/>
                <a:ea typeface="幼圆" panose="02010509060101010101" pitchFamily="49" charset="-122"/>
              </a:rPr>
              <a:t>（用浆糊）粘贴</a:t>
            </a:r>
            <a:endParaRPr lang="zh-CN" altLang="zh-CN" sz="2400" dirty="0">
              <a:solidFill>
                <a:srgbClr val="000000"/>
              </a:solidFill>
              <a:latin typeface="Arial" panose="020B0604020202020204" pitchFamily="34" charset="0"/>
              <a:ea typeface="宋体" panose="02010600030101010101" pitchFamily="2" charset="-122"/>
            </a:endParaRPr>
          </a:p>
        </p:txBody>
      </p:sp>
      <p:sp>
        <p:nvSpPr>
          <p:cNvPr id="5" name="矩形 4"/>
          <p:cNvSpPr/>
          <p:nvPr/>
        </p:nvSpPr>
        <p:spPr>
          <a:xfrm>
            <a:off x="1000125" y="2406650"/>
            <a:ext cx="7993063" cy="831850"/>
          </a:xfrm>
          <a:prstGeom prst="rect">
            <a:avLst/>
          </a:prstGeom>
          <a:noFill/>
          <a:ln w="9525">
            <a:noFill/>
          </a:ln>
        </p:spPr>
        <p:txBody>
          <a:bodyPr anchor="t" anchorCtr="0">
            <a:spAutoFit/>
          </a:bodyPr>
          <a:lstStyle/>
          <a:p>
            <a:pPr>
              <a:buClrTx/>
              <a:buFont typeface="Webdings" panose="05030102010509060703" pitchFamily="18" charset="2"/>
            </a:pPr>
            <a:r>
              <a:rPr lang="en-US" altLang="zh-CN" sz="2400" dirty="0">
                <a:solidFill>
                  <a:srgbClr val="000000"/>
                </a:solidFill>
                <a:latin typeface="Arial" panose="020B0604020202020204" pitchFamily="34" charset="0"/>
                <a:ea typeface="幼圆" panose="02010509060101010101" pitchFamily="49" charset="-122"/>
              </a:rPr>
              <a:t>Cut that paragraph and then paste it at the end of the page.</a:t>
            </a:r>
            <a:endParaRPr lang="en-US" altLang="zh-CN" sz="2400" dirty="0">
              <a:solidFill>
                <a:srgbClr val="000000"/>
              </a:solidFill>
              <a:latin typeface="Arial" panose="020B0604020202020204" pitchFamily="34" charset="0"/>
              <a:ea typeface="宋体" panose="02010600030101010101" pitchFamily="2" charset="-122"/>
            </a:endParaRPr>
          </a:p>
        </p:txBody>
      </p:sp>
      <p:sp>
        <p:nvSpPr>
          <p:cNvPr id="7" name="Rectangle 25"/>
          <p:cNvSpPr/>
          <p:nvPr/>
        </p:nvSpPr>
        <p:spPr>
          <a:xfrm>
            <a:off x="920750" y="3344863"/>
            <a:ext cx="7632700" cy="461962"/>
          </a:xfrm>
          <a:prstGeom prst="rect">
            <a:avLst/>
          </a:prstGeom>
          <a:noFill/>
          <a:ln w="9525">
            <a:noFill/>
          </a:ln>
        </p:spPr>
        <p:txBody>
          <a:bodyPr anchor="t" anchorCtr="0">
            <a:spAutoFit/>
          </a:bodyPr>
          <a:lstStyle/>
          <a:p>
            <a:pPr algn="just" eaLnBrk="0" hangingPunct="0">
              <a:buClrTx/>
              <a:buFont typeface="Webdings" panose="05030102010509060703" pitchFamily="18" charset="2"/>
            </a:pPr>
            <a:r>
              <a:rPr lang="zh-CN" altLang="en-US" sz="2400" dirty="0">
                <a:solidFill>
                  <a:srgbClr val="000000"/>
                </a:solidFill>
                <a:latin typeface="Arial" panose="020B0604020202020204" pitchFamily="34" charset="0"/>
                <a:ea typeface="幼圆" panose="02010509060101010101" pitchFamily="49" charset="-122"/>
              </a:rPr>
              <a:t> 将那一段剪切下来，粘贴到页尾上。</a:t>
            </a:r>
            <a:endParaRPr lang="zh-CN" altLang="en-US" sz="2400" b="1" dirty="0">
              <a:solidFill>
                <a:srgbClr val="000000"/>
              </a:solidFill>
              <a:latin typeface="Arial" panose="020B0604020202020204" pitchFamily="34" charset="0"/>
              <a:ea typeface="宋体" panose="02010600030101010101" pitchFamily="2" charset="-122"/>
            </a:endParaRPr>
          </a:p>
        </p:txBody>
      </p:sp>
      <p:pic>
        <p:nvPicPr>
          <p:cNvPr id="70661" name="Picture 15" descr="13"/>
          <p:cNvPicPr>
            <a:picLocks noChangeAspect="1"/>
          </p:cNvPicPr>
          <p:nvPr/>
        </p:nvPicPr>
        <p:blipFill>
          <a:blip r:embed="rId2"/>
          <a:stretch>
            <a:fillRect/>
          </a:stretch>
        </p:blipFill>
        <p:spPr>
          <a:xfrm>
            <a:off x="611188" y="2493963"/>
            <a:ext cx="314325" cy="287337"/>
          </a:xfrm>
          <a:prstGeom prst="rect">
            <a:avLst/>
          </a:prstGeom>
          <a:noFill/>
          <a:ln w="9525">
            <a:noFill/>
          </a:ln>
        </p:spPr>
      </p:pic>
      <p:pic>
        <p:nvPicPr>
          <p:cNvPr id="70662" name="Picture 17" descr="14"/>
          <p:cNvPicPr>
            <a:picLocks noChangeAspect="1"/>
          </p:cNvPicPr>
          <p:nvPr/>
        </p:nvPicPr>
        <p:blipFill>
          <a:blip r:embed="rId3"/>
          <a:stretch>
            <a:fillRect/>
          </a:stretch>
        </p:blipFill>
        <p:spPr>
          <a:xfrm>
            <a:off x="606425" y="3440113"/>
            <a:ext cx="314325" cy="314325"/>
          </a:xfrm>
          <a:prstGeom prst="rect">
            <a:avLst/>
          </a:prstGeom>
          <a:noFill/>
          <a:ln w="9525">
            <a:noFill/>
          </a:ln>
        </p:spPr>
      </p:pic>
      <p:sp>
        <p:nvSpPr>
          <p:cNvPr id="9" name="文本框 8">
            <a:hlinkClick r:id="rId4" action="ppaction://hlinksldjump"/>
          </p:cNvPr>
          <p:cNvSpPr txBox="1"/>
          <p:nvPr/>
        </p:nvSpPr>
        <p:spPr>
          <a:xfrm>
            <a:off x="7667625" y="5848350"/>
            <a:ext cx="792163" cy="34290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solidFill>
                  <a:srgbClr val="3F3F3F"/>
                </a:solidFill>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solidFill>
                <a:srgbClr val="3F3F3F"/>
              </a:solidFill>
              <a:latin typeface="Arial" panose="020B0604020202020204" pitchFamily="34" charset="0"/>
              <a:ea typeface="微软雅黑" panose="020B0503020204020204" pitchFamily="34" charset="-122"/>
              <a:cs typeface="+mn-cs"/>
            </a:endParaRPr>
          </a:p>
        </p:txBody>
      </p:sp>
      <p:sp>
        <p:nvSpPr>
          <p:cNvPr id="70664" name="文本框 949264"/>
          <p:cNvSpPr txBox="1"/>
          <p:nvPr/>
        </p:nvSpPr>
        <p:spPr>
          <a:xfrm>
            <a:off x="606425" y="4038600"/>
            <a:ext cx="7489825" cy="460375"/>
          </a:xfrm>
          <a:prstGeom prst="rect">
            <a:avLst/>
          </a:prstGeom>
          <a:noFill/>
          <a:ln w="9525">
            <a:noFill/>
          </a:ln>
        </p:spPr>
        <p:txBody>
          <a:bodyPr anchor="t" anchorCtr="0">
            <a:spAutoFit/>
          </a:bodyPr>
          <a:lstStyle/>
          <a:p>
            <a:pPr>
              <a:buClrTx/>
              <a:buFont typeface="Arial" panose="020B0604020202020204" pitchFamily="34" charset="0"/>
            </a:pPr>
            <a:r>
              <a:rPr lang="en-US" altLang="zh-CN" sz="2400" dirty="0">
                <a:solidFill>
                  <a:srgbClr val="000000"/>
                </a:solidFill>
                <a:latin typeface="Trebuchet MS" panose="020B0603020202020204" pitchFamily="34" charset="0"/>
                <a:ea typeface="宋体" panose="02010600030101010101" pitchFamily="2" charset="-122"/>
              </a:rPr>
              <a:t>2) </a:t>
            </a:r>
            <a:r>
              <a:rPr lang="en-US" altLang="zh-CN" sz="2400" i="1" dirty="0">
                <a:solidFill>
                  <a:srgbClr val="000000"/>
                </a:solidFill>
                <a:latin typeface="Arial" panose="020B0604020202020204" pitchFamily="34" charset="0"/>
                <a:ea typeface="宋体" panose="02010600030101010101" pitchFamily="2" charset="-122"/>
              </a:rPr>
              <a:t>n. </a:t>
            </a:r>
            <a:r>
              <a:rPr lang="zh-CN" altLang="en-US" sz="2400" dirty="0">
                <a:solidFill>
                  <a:srgbClr val="000000"/>
                </a:solidFill>
                <a:latin typeface="幼圆" panose="02010509060101010101" pitchFamily="49" charset="-122"/>
                <a:ea typeface="幼圆" panose="02010509060101010101" pitchFamily="49" charset="-122"/>
              </a:rPr>
              <a:t>浆糊；糊状物</a:t>
            </a:r>
            <a:endParaRPr lang="en-US" altLang="zh-CN" sz="2400" dirty="0">
              <a:solidFill>
                <a:srgbClr val="000000"/>
              </a:solidFill>
              <a:latin typeface="幼圆" panose="02010509060101010101" pitchFamily="49" charset="-122"/>
              <a:ea typeface="幼圆" panose="02010509060101010101" pitchFamily="49" charset="-122"/>
            </a:endParaRPr>
          </a:p>
        </p:txBody>
      </p:sp>
      <p:sp>
        <p:nvSpPr>
          <p:cNvPr id="12" name="矩形 11"/>
          <p:cNvSpPr/>
          <p:nvPr/>
        </p:nvSpPr>
        <p:spPr>
          <a:xfrm>
            <a:off x="1068388" y="4687888"/>
            <a:ext cx="7993062" cy="461962"/>
          </a:xfrm>
          <a:prstGeom prst="rect">
            <a:avLst/>
          </a:prstGeom>
          <a:noFill/>
          <a:ln w="9525">
            <a:noFill/>
          </a:ln>
        </p:spPr>
        <p:txBody>
          <a:bodyPr anchor="t" anchorCtr="0">
            <a:spAutoFit/>
          </a:bodyPr>
          <a:lstStyle/>
          <a:p>
            <a:pPr>
              <a:buClrTx/>
              <a:buFont typeface="Webdings" panose="05030102010509060703" pitchFamily="18" charset="2"/>
            </a:pPr>
            <a:r>
              <a:rPr lang="en-US" altLang="zh-CN" sz="2400" dirty="0">
                <a:solidFill>
                  <a:srgbClr val="000000"/>
                </a:solidFill>
                <a:latin typeface="Arial" panose="020B0604020202020204" pitchFamily="34" charset="0"/>
                <a:ea typeface="幼圆" panose="02010509060101010101" pitchFamily="49" charset="-122"/>
              </a:rPr>
              <a:t>Add water to the flour and mix it into a paste. </a:t>
            </a:r>
          </a:p>
        </p:txBody>
      </p:sp>
      <p:pic>
        <p:nvPicPr>
          <p:cNvPr id="70666" name="Picture 15" descr="13"/>
          <p:cNvPicPr>
            <a:picLocks noChangeAspect="1"/>
          </p:cNvPicPr>
          <p:nvPr/>
        </p:nvPicPr>
        <p:blipFill>
          <a:blip r:embed="rId2"/>
          <a:stretch>
            <a:fillRect/>
          </a:stretch>
        </p:blipFill>
        <p:spPr>
          <a:xfrm>
            <a:off x="606425" y="4784725"/>
            <a:ext cx="314325" cy="287338"/>
          </a:xfrm>
          <a:prstGeom prst="rect">
            <a:avLst/>
          </a:prstGeom>
          <a:noFill/>
          <a:ln w="9525">
            <a:noFill/>
          </a:ln>
        </p:spPr>
      </p:pic>
      <p:pic>
        <p:nvPicPr>
          <p:cNvPr id="70667" name="Picture 17" descr="14"/>
          <p:cNvPicPr>
            <a:picLocks noChangeAspect="1"/>
          </p:cNvPicPr>
          <p:nvPr/>
        </p:nvPicPr>
        <p:blipFill>
          <a:blip r:embed="rId3"/>
          <a:stretch>
            <a:fillRect/>
          </a:stretch>
        </p:blipFill>
        <p:spPr>
          <a:xfrm>
            <a:off x="606425" y="5310188"/>
            <a:ext cx="314325" cy="314325"/>
          </a:xfrm>
          <a:prstGeom prst="rect">
            <a:avLst/>
          </a:prstGeom>
          <a:noFill/>
          <a:ln w="9525">
            <a:noFill/>
          </a:ln>
        </p:spPr>
      </p:pic>
      <p:sp>
        <p:nvSpPr>
          <p:cNvPr id="15" name="Rectangle 25"/>
          <p:cNvSpPr/>
          <p:nvPr/>
        </p:nvSpPr>
        <p:spPr>
          <a:xfrm>
            <a:off x="1077913" y="5226050"/>
            <a:ext cx="7632700" cy="460375"/>
          </a:xfrm>
          <a:prstGeom prst="rect">
            <a:avLst/>
          </a:prstGeom>
          <a:noFill/>
          <a:ln w="9525">
            <a:noFill/>
          </a:ln>
        </p:spPr>
        <p:txBody>
          <a:bodyPr anchor="t" anchorCtr="0">
            <a:spAutoFit/>
          </a:bodyPr>
          <a:lstStyle/>
          <a:p>
            <a:pPr algn="just" eaLnBrk="0" hangingPunct="0">
              <a:buClrTx/>
              <a:buFont typeface="Webdings" panose="05030102010509060703" pitchFamily="18" charset="2"/>
            </a:pPr>
            <a:r>
              <a:rPr lang="zh-CN" altLang="en-US" sz="2400" dirty="0">
                <a:solidFill>
                  <a:srgbClr val="000000"/>
                </a:solidFill>
                <a:latin typeface="Arial" panose="020B0604020202020204" pitchFamily="34" charset="0"/>
                <a:ea typeface="幼圆" panose="02010509060101010101" pitchFamily="49" charset="-122"/>
              </a:rPr>
              <a:t>在面粉里加些水并搅成糊状</a:t>
            </a:r>
            <a:endParaRPr lang="zh-CN" altLang="en-US" sz="2400" b="1" dirty="0">
              <a:solidFill>
                <a:srgbClr val="000000"/>
              </a:solidFill>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70661"/>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nextCondLst>
                <p:cond evt="onClick" delay="0">
                  <p:tgtEl>
                    <p:spTgt spid="70661"/>
                  </p:tgtEl>
                </p:cond>
              </p:nextCondLst>
            </p:seq>
            <p:seq concurrent="1" nextAc="seek">
              <p:cTn id="7" restart="whenNotActive" fill="hold" evtFilter="cancelBubble" nodeType="interactiveSeq">
                <p:stCondLst>
                  <p:cond evt="onClick" delay="0">
                    <p:tgtEl>
                      <p:spTgt spid="70662"/>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nextCondLst>
                <p:cond evt="onClick" delay="0">
                  <p:tgtEl>
                    <p:spTgt spid="70662"/>
                  </p:tgtEl>
                </p:cond>
              </p:nextCondLst>
            </p:seq>
            <p:seq concurrent="1" nextAc="seek">
              <p:cTn id="12" restart="whenNotActive" fill="hold" evtFilter="cancelBubble" nodeType="interactiveSeq">
                <p:stCondLst>
                  <p:cond evt="onClick" delay="0">
                    <p:tgtEl>
                      <p:spTgt spid="70666"/>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nextCondLst>
                <p:cond evt="onClick" delay="0">
                  <p:tgtEl>
                    <p:spTgt spid="70666"/>
                  </p:tgtEl>
                </p:cond>
              </p:nextCondLst>
            </p:seq>
            <p:seq concurrent="1" nextAc="seek">
              <p:cTn id="17" restart="whenNotActive" fill="hold" evtFilter="cancelBubble" nodeType="interactiveSeq">
                <p:stCondLst>
                  <p:cond evt="onClick" delay="0">
                    <p:tgtEl>
                      <p:spTgt spid="70667"/>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nextCondLst>
                <p:cond evt="onClick" delay="0">
                  <p:tgtEl>
                    <p:spTgt spid="70667"/>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71682" name="TextBox 3"/>
          <p:cNvSpPr txBox="1"/>
          <p:nvPr/>
        </p:nvSpPr>
        <p:spPr>
          <a:xfrm>
            <a:off x="469900" y="1409700"/>
            <a:ext cx="7993063" cy="1200150"/>
          </a:xfrm>
          <a:prstGeom prst="rect">
            <a:avLst/>
          </a:prstGeom>
          <a:noFill/>
          <a:ln w="9525">
            <a:noFill/>
          </a:ln>
        </p:spPr>
        <p:txBody>
          <a:bodyPr anchor="t" anchorCtr="0">
            <a:spAutoFit/>
          </a:bodyPr>
          <a:lstStyle/>
          <a:p>
            <a:pPr marL="262255" indent="-262255" algn="just">
              <a:buClrTx/>
              <a:buFontTx/>
            </a:pPr>
            <a:r>
              <a:rPr lang="pt-BR" altLang="zh-CN" sz="2400" b="1" dirty="0">
                <a:solidFill>
                  <a:srgbClr val="CE200F"/>
                </a:solidFill>
                <a:latin typeface="Arial" panose="020B0604020202020204" pitchFamily="34" charset="0"/>
                <a:ea typeface="宋体" panose="02010600030101010101" pitchFamily="2" charset="-122"/>
              </a:rPr>
              <a:t>   </a:t>
            </a:r>
            <a:r>
              <a:rPr lang="pt-BR" altLang="zh-CN" sz="2400" b="1" dirty="0">
                <a:solidFill>
                  <a:srgbClr val="C00000"/>
                </a:solidFill>
                <a:latin typeface="Arial" panose="020B0604020202020204" pitchFamily="34" charset="0"/>
                <a:ea typeface="宋体" panose="02010600030101010101" pitchFamily="2" charset="-122"/>
              </a:rPr>
              <a:t>premises</a:t>
            </a:r>
            <a:r>
              <a:rPr lang="pt-BR" altLang="zh-CN" sz="2400" b="1" dirty="0">
                <a:solidFill>
                  <a:srgbClr val="CE200F"/>
                </a:solidFill>
                <a:latin typeface="Arial" panose="020B0604020202020204" pitchFamily="34" charset="0"/>
                <a:ea typeface="宋体" panose="02010600030101010101" pitchFamily="2" charset="-122"/>
              </a:rPr>
              <a:t> </a:t>
            </a:r>
            <a:r>
              <a:rPr lang="en-US" altLang="zh-CN" sz="2000" i="1" dirty="0">
                <a:solidFill>
                  <a:srgbClr val="000000"/>
                </a:solidFill>
                <a:latin typeface="Arial" panose="020B0604020202020204" pitchFamily="34" charset="0"/>
                <a:ea typeface="宋体" panose="02010600030101010101" pitchFamily="2" charset="-122"/>
              </a:rPr>
              <a:t>n. (pl.)</a:t>
            </a:r>
            <a:endParaRPr lang="pt-BR" altLang="zh-CN" sz="2400" b="1" i="1" dirty="0">
              <a:solidFill>
                <a:srgbClr val="000000"/>
              </a:solidFill>
              <a:latin typeface="Arial" panose="020B0604020202020204" pitchFamily="34" charset="0"/>
              <a:ea typeface="宋体" panose="02010600030101010101" pitchFamily="2" charset="-122"/>
            </a:endParaRPr>
          </a:p>
          <a:p>
            <a:pPr marL="262255" indent="-262255" algn="just">
              <a:buClrTx/>
              <a:buFontTx/>
            </a:pPr>
            <a:r>
              <a:rPr lang="en-US" altLang="zh-CN" sz="2400" dirty="0">
                <a:latin typeface="Arial" panose="020B0604020202020204" pitchFamily="34" charset="0"/>
                <a:ea typeface="幼圆" panose="02010509060101010101" pitchFamily="49" charset="-122"/>
              </a:rPr>
              <a:t>   a house or building, together with its land</a:t>
            </a:r>
            <a:r>
              <a:rPr lang="zh-CN" altLang="en-US" sz="2400" dirty="0">
                <a:latin typeface="Arial" panose="020B0604020202020204" pitchFamily="34" charset="0"/>
                <a:ea typeface="幼圆" panose="02010509060101010101" pitchFamily="49" charset="-122"/>
              </a:rPr>
              <a:t>（包括地基在内的）房屋或建筑物</a:t>
            </a:r>
            <a:endParaRPr lang="zh-CN" altLang="zh-CN" sz="2400" dirty="0">
              <a:latin typeface="Arial" panose="020B0604020202020204" pitchFamily="34" charset="0"/>
              <a:ea typeface="宋体" panose="02010600030101010101" pitchFamily="2" charset="-122"/>
            </a:endParaRPr>
          </a:p>
        </p:txBody>
      </p:sp>
      <p:sp>
        <p:nvSpPr>
          <p:cNvPr id="5" name="矩形 4"/>
          <p:cNvSpPr/>
          <p:nvPr/>
        </p:nvSpPr>
        <p:spPr>
          <a:xfrm>
            <a:off x="971550" y="2824163"/>
            <a:ext cx="7993063" cy="461962"/>
          </a:xfrm>
          <a:prstGeom prst="rect">
            <a:avLst/>
          </a:prstGeom>
          <a:noFill/>
          <a:ln w="9525">
            <a:noFill/>
          </a:ln>
        </p:spPr>
        <p:txBody>
          <a:bodyPr anchor="t" anchorCtr="0">
            <a:spAutoFit/>
          </a:bodyPr>
          <a:lstStyle/>
          <a:p>
            <a:pPr>
              <a:buClrTx/>
              <a:buFontTx/>
            </a:pPr>
            <a:r>
              <a:rPr lang="en-US" altLang="zh-CN" sz="2400" dirty="0">
                <a:latin typeface="Arial" panose="020B0604020202020204" pitchFamily="34" charset="0"/>
                <a:ea typeface="幼圆" panose="02010509060101010101" pitchFamily="49" charset="-122"/>
              </a:rPr>
              <a:t>No smoking is allowed anywhere on school premises. </a:t>
            </a:r>
            <a:endParaRPr lang="en-US" altLang="zh-CN" sz="2400" dirty="0">
              <a:latin typeface="Arial" panose="020B0604020202020204" pitchFamily="34" charset="0"/>
              <a:ea typeface="宋体" panose="02010600030101010101" pitchFamily="2" charset="-122"/>
            </a:endParaRPr>
          </a:p>
        </p:txBody>
      </p:sp>
      <p:sp>
        <p:nvSpPr>
          <p:cNvPr id="7" name="Rectangle 25"/>
          <p:cNvSpPr/>
          <p:nvPr/>
        </p:nvSpPr>
        <p:spPr>
          <a:xfrm>
            <a:off x="914400" y="3429000"/>
            <a:ext cx="7632700" cy="461963"/>
          </a:xfrm>
          <a:prstGeom prst="rect">
            <a:avLst/>
          </a:prstGeom>
          <a:noFill/>
          <a:ln w="9525">
            <a:noFill/>
          </a:ln>
        </p:spPr>
        <p:txBody>
          <a:bodyPr anchor="t" anchorCtr="0">
            <a:spAutoFit/>
          </a:bodyPr>
          <a:lstStyle/>
          <a:p>
            <a:pPr algn="just" eaLnBrk="0" hangingPunct="0">
              <a:buClrTx/>
              <a:buFontTx/>
            </a:pPr>
            <a:r>
              <a:rPr lang="zh-CN" altLang="en-US" sz="2400" dirty="0">
                <a:latin typeface="Arial" panose="020B0604020202020204" pitchFamily="34" charset="0"/>
                <a:ea typeface="幼圆" panose="02010509060101010101" pitchFamily="49" charset="-122"/>
              </a:rPr>
              <a:t> 校区内任何地方都禁止吸烟。</a:t>
            </a:r>
            <a:endParaRPr lang="zh-CN" altLang="en-US" sz="2400" b="1" dirty="0">
              <a:solidFill>
                <a:srgbClr val="CC0000"/>
              </a:solidFill>
              <a:latin typeface="Arial" panose="020B0604020202020204" pitchFamily="34" charset="0"/>
              <a:ea typeface="宋体" panose="02010600030101010101" pitchFamily="2" charset="-122"/>
            </a:endParaRPr>
          </a:p>
        </p:txBody>
      </p:sp>
      <p:pic>
        <p:nvPicPr>
          <p:cNvPr id="71685" name="Picture 15" descr="13"/>
          <p:cNvPicPr>
            <a:picLocks noChangeAspect="1"/>
          </p:cNvPicPr>
          <p:nvPr/>
        </p:nvPicPr>
        <p:blipFill>
          <a:blip r:embed="rId2"/>
          <a:stretch>
            <a:fillRect/>
          </a:stretch>
        </p:blipFill>
        <p:spPr>
          <a:xfrm>
            <a:off x="600075" y="2927350"/>
            <a:ext cx="314325" cy="314325"/>
          </a:xfrm>
          <a:prstGeom prst="rect">
            <a:avLst/>
          </a:prstGeom>
          <a:noFill/>
          <a:ln w="9525">
            <a:noFill/>
          </a:ln>
        </p:spPr>
      </p:pic>
      <p:pic>
        <p:nvPicPr>
          <p:cNvPr id="71686" name="Picture 17" descr="14"/>
          <p:cNvPicPr>
            <a:picLocks noChangeAspect="1"/>
          </p:cNvPicPr>
          <p:nvPr/>
        </p:nvPicPr>
        <p:blipFill>
          <a:blip r:embed="rId3"/>
          <a:stretch>
            <a:fillRect/>
          </a:stretch>
        </p:blipFill>
        <p:spPr>
          <a:xfrm>
            <a:off x="603250" y="3552825"/>
            <a:ext cx="314325" cy="314325"/>
          </a:xfrm>
          <a:prstGeom prst="rect">
            <a:avLst/>
          </a:prstGeom>
          <a:noFill/>
          <a:ln w="9525">
            <a:noFill/>
          </a:ln>
        </p:spPr>
      </p:pic>
      <p:sp>
        <p:nvSpPr>
          <p:cNvPr id="9" name="文本框 8">
            <a:hlinkClick r:id="rId4" action="ppaction://hlinksldjump"/>
          </p:cNvPr>
          <p:cNvSpPr txBox="1"/>
          <p:nvPr/>
        </p:nvSpPr>
        <p:spPr>
          <a:xfrm>
            <a:off x="7667625" y="5848350"/>
            <a:ext cx="792163" cy="34290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7168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71685"/>
                  </p:tgtEl>
                </p:cond>
              </p:nextCondLst>
            </p:seq>
            <p:seq concurrent="1" nextAc="seek">
              <p:cTn id="7" restart="whenNotActive" fill="hold" evtFilter="cancelBubble" nodeType="interactiveSeq">
                <p:stCondLst>
                  <p:cond evt="onClick" delay="0">
                    <p:tgtEl>
                      <p:spTgt spid="71686"/>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71686"/>
                  </p:tgtEl>
                </p:cond>
              </p:nextCondLst>
            </p:seq>
          </p:childTnLst>
        </p:cTn>
      </p:par>
    </p:tnLst>
    <p:bldLst>
      <p:bldP spid="5" grpId="0"/>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72706" name="TextBox 3"/>
          <p:cNvSpPr txBox="1"/>
          <p:nvPr/>
        </p:nvSpPr>
        <p:spPr>
          <a:xfrm>
            <a:off x="611188" y="1401763"/>
            <a:ext cx="7993062" cy="830262"/>
          </a:xfrm>
          <a:prstGeom prst="rect">
            <a:avLst/>
          </a:prstGeom>
          <a:noFill/>
          <a:ln w="9525">
            <a:noFill/>
          </a:ln>
        </p:spPr>
        <p:txBody>
          <a:bodyPr anchor="t" anchorCtr="0">
            <a:spAutoFit/>
          </a:bodyPr>
          <a:lstStyle/>
          <a:p>
            <a:pPr marL="262255" indent="-262255" algn="just">
              <a:buClrTx/>
              <a:buFontTx/>
            </a:pPr>
            <a:r>
              <a:rPr lang="en-US" altLang="zh-CN" sz="2400" b="1" dirty="0">
                <a:solidFill>
                  <a:srgbClr val="C00000"/>
                </a:solidFill>
                <a:latin typeface="Arial" panose="020B0604020202020204" pitchFamily="34" charset="0"/>
                <a:ea typeface="宋体" panose="02010600030101010101" pitchFamily="2" charset="-122"/>
              </a:rPr>
              <a:t>feature</a:t>
            </a:r>
          </a:p>
          <a:p>
            <a:pPr marL="262255" indent="-262255" algn="just">
              <a:buClrTx/>
              <a:buFontTx/>
            </a:pPr>
            <a:r>
              <a:rPr lang="en-US" altLang="zh-CN" sz="2400" dirty="0">
                <a:solidFill>
                  <a:srgbClr val="000000"/>
                </a:solidFill>
                <a:latin typeface="Arial" panose="020B0604020202020204" pitchFamily="34" charset="0"/>
                <a:ea typeface="幼圆" panose="02010509060101010101" pitchFamily="49" charset="-122"/>
              </a:rPr>
              <a:t>1) </a:t>
            </a:r>
            <a:r>
              <a:rPr lang="en-US" altLang="zh-CN" sz="2400" i="1" dirty="0">
                <a:solidFill>
                  <a:srgbClr val="000000"/>
                </a:solidFill>
                <a:latin typeface="Arial" panose="020B0604020202020204" pitchFamily="34" charset="0"/>
                <a:ea typeface="宋体" panose="02010600030101010101" pitchFamily="2" charset="-122"/>
              </a:rPr>
              <a:t>vt. </a:t>
            </a:r>
            <a:r>
              <a:rPr lang="en-US" altLang="zh-CN" sz="2400" dirty="0">
                <a:solidFill>
                  <a:srgbClr val="000000"/>
                </a:solidFill>
                <a:latin typeface="Arial" panose="020B0604020202020204" pitchFamily="34" charset="0"/>
                <a:ea typeface="幼圆" panose="02010509060101010101" pitchFamily="49" charset="-122"/>
              </a:rPr>
              <a:t>give a prominent part to (sb./sth.)  </a:t>
            </a:r>
            <a:r>
              <a:rPr lang="zh-CN" altLang="en-US" sz="2400" dirty="0">
                <a:solidFill>
                  <a:srgbClr val="000000"/>
                </a:solidFill>
                <a:latin typeface="Arial" panose="020B0604020202020204" pitchFamily="34" charset="0"/>
                <a:ea typeface="幼圆" panose="02010509060101010101" pitchFamily="49" charset="-122"/>
              </a:rPr>
              <a:t>以</a:t>
            </a:r>
            <a:r>
              <a:rPr lang="en-US" altLang="zh-CN" sz="2400" dirty="0">
                <a:solidFill>
                  <a:srgbClr val="000000"/>
                </a:solidFill>
                <a:latin typeface="Arial" panose="020B0604020202020204" pitchFamily="34" charset="0"/>
                <a:ea typeface="幼圆" panose="02010509060101010101" pitchFamily="49" charset="-122"/>
              </a:rPr>
              <a:t>……</a:t>
            </a:r>
            <a:r>
              <a:rPr lang="zh-CN" altLang="en-US" sz="2400" dirty="0">
                <a:solidFill>
                  <a:srgbClr val="000000"/>
                </a:solidFill>
                <a:latin typeface="Arial" panose="020B0604020202020204" pitchFamily="34" charset="0"/>
                <a:ea typeface="幼圆" panose="02010509060101010101" pitchFamily="49" charset="-122"/>
              </a:rPr>
              <a:t>为重点</a:t>
            </a:r>
            <a:endParaRPr lang="zh-CN" altLang="zh-CN" sz="2400" dirty="0">
              <a:solidFill>
                <a:srgbClr val="000000"/>
              </a:solidFill>
              <a:latin typeface="Arial" panose="020B0604020202020204" pitchFamily="34" charset="0"/>
              <a:ea typeface="宋体" panose="02010600030101010101" pitchFamily="2" charset="-122"/>
            </a:endParaRPr>
          </a:p>
        </p:txBody>
      </p:sp>
      <p:sp>
        <p:nvSpPr>
          <p:cNvPr id="5" name="矩形 4"/>
          <p:cNvSpPr/>
          <p:nvPr/>
        </p:nvSpPr>
        <p:spPr>
          <a:xfrm>
            <a:off x="1000125" y="2406650"/>
            <a:ext cx="7993063" cy="461963"/>
          </a:xfrm>
          <a:prstGeom prst="rect">
            <a:avLst/>
          </a:prstGeom>
          <a:noFill/>
          <a:ln w="9525">
            <a:noFill/>
          </a:ln>
        </p:spPr>
        <p:txBody>
          <a:bodyPr anchor="t" anchorCtr="0">
            <a:spAutoFit/>
          </a:bodyPr>
          <a:lstStyle/>
          <a:p>
            <a:pPr>
              <a:buClrTx/>
              <a:buFont typeface="Webdings" panose="05030102010509060703" pitchFamily="18" charset="2"/>
            </a:pPr>
            <a:r>
              <a:rPr lang="en-US" altLang="zh-CN" sz="2400" dirty="0">
                <a:solidFill>
                  <a:srgbClr val="000000"/>
                </a:solidFill>
                <a:latin typeface="Arial" panose="020B0604020202020204" pitchFamily="34" charset="0"/>
                <a:ea typeface="幼圆" panose="02010509060101010101" pitchFamily="49" charset="-122"/>
              </a:rPr>
              <a:t>The newspaper featured the story of the event. </a:t>
            </a:r>
          </a:p>
        </p:txBody>
      </p:sp>
      <p:sp>
        <p:nvSpPr>
          <p:cNvPr id="7" name="Rectangle 25"/>
          <p:cNvSpPr/>
          <p:nvPr/>
        </p:nvSpPr>
        <p:spPr>
          <a:xfrm>
            <a:off x="1077913" y="2994025"/>
            <a:ext cx="7632700" cy="831850"/>
          </a:xfrm>
          <a:prstGeom prst="rect">
            <a:avLst/>
          </a:prstGeom>
          <a:noFill/>
          <a:ln w="9525">
            <a:noFill/>
          </a:ln>
        </p:spPr>
        <p:txBody>
          <a:bodyPr anchor="t" anchorCtr="0">
            <a:spAutoFit/>
          </a:bodyPr>
          <a:lstStyle/>
          <a:p>
            <a:pPr algn="just" eaLnBrk="0" hangingPunct="0">
              <a:buClrTx/>
              <a:buFont typeface="Webdings" panose="05030102010509060703" pitchFamily="18" charset="2"/>
            </a:pPr>
            <a:r>
              <a:rPr lang="zh-CN" altLang="en-US" sz="2400" dirty="0">
                <a:solidFill>
                  <a:srgbClr val="000000"/>
                </a:solidFill>
                <a:latin typeface="Arial" panose="020B0604020202020204" pitchFamily="34" charset="0"/>
                <a:ea typeface="幼圆" panose="02010509060101010101" pitchFamily="49" charset="-122"/>
              </a:rPr>
              <a:t>报纸为那个事件做了个专题报道。</a:t>
            </a:r>
          </a:p>
          <a:p>
            <a:pPr algn="just" eaLnBrk="0" hangingPunct="0">
              <a:buClrTx/>
              <a:buFont typeface="Webdings" panose="05030102010509060703" pitchFamily="18" charset="2"/>
            </a:pPr>
            <a:endParaRPr lang="zh-CN" altLang="en-US" sz="2400" b="1" dirty="0">
              <a:solidFill>
                <a:srgbClr val="000000"/>
              </a:solidFill>
              <a:latin typeface="Arial" panose="020B0604020202020204" pitchFamily="34" charset="0"/>
              <a:ea typeface="宋体" panose="02010600030101010101" pitchFamily="2" charset="-122"/>
            </a:endParaRPr>
          </a:p>
        </p:txBody>
      </p:sp>
      <p:pic>
        <p:nvPicPr>
          <p:cNvPr id="72709" name="Picture 15" descr="13"/>
          <p:cNvPicPr>
            <a:picLocks noChangeAspect="1"/>
          </p:cNvPicPr>
          <p:nvPr/>
        </p:nvPicPr>
        <p:blipFill>
          <a:blip r:embed="rId2"/>
          <a:stretch>
            <a:fillRect/>
          </a:stretch>
        </p:blipFill>
        <p:spPr>
          <a:xfrm>
            <a:off x="611188" y="2493963"/>
            <a:ext cx="314325" cy="287337"/>
          </a:xfrm>
          <a:prstGeom prst="rect">
            <a:avLst/>
          </a:prstGeom>
          <a:noFill/>
          <a:ln w="9525">
            <a:noFill/>
          </a:ln>
        </p:spPr>
      </p:pic>
      <p:pic>
        <p:nvPicPr>
          <p:cNvPr id="72710" name="Picture 17" descr="14"/>
          <p:cNvPicPr>
            <a:picLocks noChangeAspect="1"/>
          </p:cNvPicPr>
          <p:nvPr/>
        </p:nvPicPr>
        <p:blipFill>
          <a:blip r:embed="rId3"/>
          <a:stretch>
            <a:fillRect/>
          </a:stretch>
        </p:blipFill>
        <p:spPr>
          <a:xfrm>
            <a:off x="635000" y="3146425"/>
            <a:ext cx="314325" cy="314325"/>
          </a:xfrm>
          <a:prstGeom prst="rect">
            <a:avLst/>
          </a:prstGeom>
          <a:noFill/>
          <a:ln w="9525">
            <a:noFill/>
          </a:ln>
        </p:spPr>
      </p:pic>
      <p:sp>
        <p:nvSpPr>
          <p:cNvPr id="9" name="文本框 8">
            <a:hlinkClick r:id="rId4" action="ppaction://hlinksldjump"/>
          </p:cNvPr>
          <p:cNvSpPr txBox="1"/>
          <p:nvPr/>
        </p:nvSpPr>
        <p:spPr>
          <a:xfrm>
            <a:off x="7667625" y="5848350"/>
            <a:ext cx="792163" cy="34290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solidFill>
                  <a:srgbClr val="3F3F3F"/>
                </a:solidFill>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solidFill>
                <a:srgbClr val="3F3F3F"/>
              </a:solidFill>
              <a:latin typeface="Arial" panose="020B0604020202020204" pitchFamily="34" charset="0"/>
              <a:ea typeface="微软雅黑" panose="020B0503020204020204" pitchFamily="34" charset="-122"/>
              <a:cs typeface="+mn-cs"/>
            </a:endParaRPr>
          </a:p>
        </p:txBody>
      </p:sp>
      <p:sp>
        <p:nvSpPr>
          <p:cNvPr id="72712" name="文本框 949264"/>
          <p:cNvSpPr txBox="1"/>
          <p:nvPr/>
        </p:nvSpPr>
        <p:spPr>
          <a:xfrm>
            <a:off x="646113" y="3646488"/>
            <a:ext cx="7632700" cy="831850"/>
          </a:xfrm>
          <a:prstGeom prst="rect">
            <a:avLst/>
          </a:prstGeom>
          <a:noFill/>
          <a:ln w="9525">
            <a:noFill/>
          </a:ln>
        </p:spPr>
        <p:txBody>
          <a:bodyPr anchor="t" anchorCtr="0">
            <a:spAutoFit/>
          </a:bodyPr>
          <a:lstStyle/>
          <a:p>
            <a:pPr>
              <a:buClrTx/>
              <a:buFont typeface="Arial" panose="020B0604020202020204" pitchFamily="34" charset="0"/>
            </a:pPr>
            <a:r>
              <a:rPr lang="en-US" altLang="zh-CN" sz="2400" dirty="0">
                <a:solidFill>
                  <a:srgbClr val="000000"/>
                </a:solidFill>
                <a:latin typeface="Trebuchet MS" panose="020B0603020202020204" pitchFamily="34" charset="0"/>
                <a:ea typeface="宋体" panose="02010600030101010101" pitchFamily="2" charset="-122"/>
              </a:rPr>
              <a:t>2) </a:t>
            </a:r>
            <a:r>
              <a:rPr lang="en-US" altLang="zh-CN" sz="2400" i="1" dirty="0">
                <a:solidFill>
                  <a:srgbClr val="000000"/>
                </a:solidFill>
                <a:latin typeface="Arial" panose="020B0604020202020204" pitchFamily="34" charset="0"/>
                <a:ea typeface="宋体" panose="02010600030101010101" pitchFamily="2" charset="-122"/>
              </a:rPr>
              <a:t>n. </a:t>
            </a:r>
            <a:r>
              <a:rPr lang="en-US" altLang="zh-CN" sz="2400" dirty="0">
                <a:solidFill>
                  <a:srgbClr val="000000"/>
                </a:solidFill>
                <a:latin typeface="Arial" panose="020B0604020202020204" pitchFamily="34" charset="0"/>
                <a:ea typeface="幼圆" panose="02010509060101010101" pitchFamily="49" charset="-122"/>
              </a:rPr>
              <a:t>a prominent or distinctive aspect, quality, or characteristic  </a:t>
            </a:r>
            <a:r>
              <a:rPr lang="zh-CN" altLang="en-US" sz="2400" dirty="0">
                <a:solidFill>
                  <a:srgbClr val="000000"/>
                </a:solidFill>
                <a:latin typeface="Arial" panose="020B0604020202020204" pitchFamily="34" charset="0"/>
                <a:ea typeface="幼圆" panose="02010509060101010101" pitchFamily="49" charset="-122"/>
              </a:rPr>
              <a:t>特色，特征，特点</a:t>
            </a:r>
            <a:endParaRPr lang="en-US" altLang="zh-CN" sz="2400" dirty="0">
              <a:solidFill>
                <a:srgbClr val="000000"/>
              </a:solidFill>
              <a:latin typeface="Arial" panose="020B0604020202020204" pitchFamily="34" charset="0"/>
              <a:ea typeface="幼圆" panose="02010509060101010101" pitchFamily="49" charset="-122"/>
            </a:endParaRPr>
          </a:p>
        </p:txBody>
      </p:sp>
      <p:sp>
        <p:nvSpPr>
          <p:cNvPr id="12" name="矩形 11"/>
          <p:cNvSpPr/>
          <p:nvPr/>
        </p:nvSpPr>
        <p:spPr>
          <a:xfrm>
            <a:off x="1085850" y="4557713"/>
            <a:ext cx="7823200" cy="830262"/>
          </a:xfrm>
          <a:prstGeom prst="rect">
            <a:avLst/>
          </a:prstGeom>
          <a:noFill/>
          <a:ln w="9525">
            <a:noFill/>
          </a:ln>
        </p:spPr>
        <p:txBody>
          <a:bodyPr anchor="t" anchorCtr="0">
            <a:spAutoFit/>
          </a:bodyPr>
          <a:lstStyle/>
          <a:p>
            <a:pPr>
              <a:buClrTx/>
              <a:buFont typeface="Webdings" panose="05030102010509060703" pitchFamily="18" charset="2"/>
            </a:pPr>
            <a:r>
              <a:rPr lang="en-US" altLang="zh-CN" sz="2400" dirty="0">
                <a:solidFill>
                  <a:srgbClr val="000000"/>
                </a:solidFill>
                <a:latin typeface="Arial" panose="020B0604020202020204" pitchFamily="34" charset="0"/>
                <a:ea typeface="幼圆" panose="02010509060101010101" pitchFamily="49" charset="-122"/>
              </a:rPr>
              <a:t>The spacious gardens are a special feature of this property. </a:t>
            </a:r>
          </a:p>
        </p:txBody>
      </p:sp>
      <p:pic>
        <p:nvPicPr>
          <p:cNvPr id="72714" name="Picture 15" descr="13"/>
          <p:cNvPicPr>
            <a:picLocks noChangeAspect="1"/>
          </p:cNvPicPr>
          <p:nvPr/>
        </p:nvPicPr>
        <p:blipFill>
          <a:blip r:embed="rId2"/>
          <a:stretch>
            <a:fillRect/>
          </a:stretch>
        </p:blipFill>
        <p:spPr>
          <a:xfrm>
            <a:off x="617538" y="4665663"/>
            <a:ext cx="314325" cy="287337"/>
          </a:xfrm>
          <a:prstGeom prst="rect">
            <a:avLst/>
          </a:prstGeom>
          <a:noFill/>
          <a:ln w="9525">
            <a:noFill/>
          </a:ln>
        </p:spPr>
      </p:pic>
      <p:pic>
        <p:nvPicPr>
          <p:cNvPr id="72715" name="Picture 17" descr="14"/>
          <p:cNvPicPr>
            <a:picLocks noChangeAspect="1"/>
          </p:cNvPicPr>
          <p:nvPr/>
        </p:nvPicPr>
        <p:blipFill>
          <a:blip r:embed="rId3"/>
          <a:stretch>
            <a:fillRect/>
          </a:stretch>
        </p:blipFill>
        <p:spPr>
          <a:xfrm>
            <a:off x="611188" y="5559425"/>
            <a:ext cx="314325" cy="314325"/>
          </a:xfrm>
          <a:prstGeom prst="rect">
            <a:avLst/>
          </a:prstGeom>
          <a:noFill/>
          <a:ln w="9525">
            <a:noFill/>
          </a:ln>
        </p:spPr>
      </p:pic>
      <p:sp>
        <p:nvSpPr>
          <p:cNvPr id="15" name="Rectangle 25"/>
          <p:cNvSpPr/>
          <p:nvPr/>
        </p:nvSpPr>
        <p:spPr>
          <a:xfrm>
            <a:off x="1077913" y="5413375"/>
            <a:ext cx="7632700" cy="460375"/>
          </a:xfrm>
          <a:prstGeom prst="rect">
            <a:avLst/>
          </a:prstGeom>
          <a:noFill/>
          <a:ln w="9525">
            <a:noFill/>
          </a:ln>
        </p:spPr>
        <p:txBody>
          <a:bodyPr anchor="t" anchorCtr="0">
            <a:spAutoFit/>
          </a:bodyPr>
          <a:lstStyle/>
          <a:p>
            <a:pPr algn="just" eaLnBrk="0" hangingPunct="0">
              <a:buClrTx/>
              <a:buFont typeface="Webdings" panose="05030102010509060703" pitchFamily="18" charset="2"/>
            </a:pPr>
            <a:r>
              <a:rPr lang="zh-CN" altLang="en-US" sz="2400" dirty="0">
                <a:solidFill>
                  <a:srgbClr val="000000"/>
                </a:solidFill>
                <a:latin typeface="Arial" panose="020B0604020202020204" pitchFamily="34" charset="0"/>
                <a:ea typeface="幼圆" panose="02010509060101010101" pitchFamily="49" charset="-122"/>
              </a:rPr>
              <a:t>宽敞的花园是这处房产的一大特色。</a:t>
            </a:r>
            <a:endParaRPr lang="zh-CN" altLang="en-US" sz="2400" b="1" dirty="0">
              <a:solidFill>
                <a:srgbClr val="000000"/>
              </a:solidFill>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72709"/>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nextCondLst>
                <p:cond evt="onClick" delay="0">
                  <p:tgtEl>
                    <p:spTgt spid="72709"/>
                  </p:tgtEl>
                </p:cond>
              </p:nextCondLst>
            </p:seq>
            <p:seq concurrent="1" nextAc="seek">
              <p:cTn id="7" restart="whenNotActive" fill="hold" evtFilter="cancelBubble" nodeType="interactiveSeq">
                <p:stCondLst>
                  <p:cond evt="onClick" delay="0">
                    <p:tgtEl>
                      <p:spTgt spid="72710"/>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nextCondLst>
                <p:cond evt="onClick" delay="0">
                  <p:tgtEl>
                    <p:spTgt spid="72710"/>
                  </p:tgtEl>
                </p:cond>
              </p:nextCondLst>
            </p:seq>
            <p:seq concurrent="1" nextAc="seek">
              <p:cTn id="12" restart="whenNotActive" fill="hold" evtFilter="cancelBubble" nodeType="interactiveSeq">
                <p:stCondLst>
                  <p:cond evt="onClick" delay="0">
                    <p:tgtEl>
                      <p:spTgt spid="72714"/>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nextCondLst>
                <p:cond evt="onClick" delay="0">
                  <p:tgtEl>
                    <p:spTgt spid="72714"/>
                  </p:tgtEl>
                </p:cond>
              </p:nextCondLst>
            </p:seq>
            <p:seq concurrent="1" nextAc="seek">
              <p:cTn id="17" restart="whenNotActive" fill="hold" evtFilter="cancelBubble" nodeType="interactiveSeq">
                <p:stCondLst>
                  <p:cond evt="onClick" delay="0">
                    <p:tgtEl>
                      <p:spTgt spid="72715"/>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nextCondLst>
                <p:cond evt="onClick" delay="0">
                  <p:tgtEl>
                    <p:spTgt spid="72715"/>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73730" name="TextBox 3"/>
          <p:cNvSpPr txBox="1"/>
          <p:nvPr/>
        </p:nvSpPr>
        <p:spPr>
          <a:xfrm>
            <a:off x="341313" y="1295400"/>
            <a:ext cx="8532812" cy="1200150"/>
          </a:xfrm>
          <a:prstGeom prst="rect">
            <a:avLst/>
          </a:prstGeom>
          <a:noFill/>
          <a:ln w="9525">
            <a:noFill/>
          </a:ln>
        </p:spPr>
        <p:txBody>
          <a:bodyPr anchor="t" anchorCtr="0">
            <a:spAutoFit/>
          </a:bodyPr>
          <a:lstStyle/>
          <a:p>
            <a:pPr marL="262255" indent="-262255" algn="just">
              <a:buClrTx/>
              <a:buFontTx/>
            </a:pPr>
            <a:r>
              <a:rPr lang="en-US" altLang="zh-CN" sz="2400" b="1" dirty="0">
                <a:solidFill>
                  <a:srgbClr val="CE200F"/>
                </a:solidFill>
                <a:latin typeface="Arial" panose="020B0604020202020204" pitchFamily="34" charset="0"/>
                <a:ea typeface="宋体" panose="02010600030101010101" pitchFamily="2" charset="-122"/>
              </a:rPr>
              <a:t>   </a:t>
            </a:r>
            <a:r>
              <a:rPr lang="en-US" altLang="zh-CN" sz="2400" b="1" dirty="0">
                <a:solidFill>
                  <a:srgbClr val="C00000"/>
                </a:solidFill>
                <a:latin typeface="Arial" panose="020B0604020202020204" pitchFamily="34" charset="0"/>
                <a:ea typeface="宋体" panose="02010600030101010101" pitchFamily="2" charset="-122"/>
              </a:rPr>
              <a:t>barrier</a:t>
            </a:r>
            <a:r>
              <a:rPr lang="en-US" altLang="zh-CN" sz="2400" dirty="0">
                <a:latin typeface="Arial" panose="020B0604020202020204" pitchFamily="34" charset="0"/>
                <a:ea typeface="幼圆" panose="02010509060101010101" pitchFamily="49" charset="-122"/>
              </a:rPr>
              <a:t> </a:t>
            </a:r>
            <a:r>
              <a:rPr lang="en-US" altLang="zh-CN" sz="2400" i="1" dirty="0">
                <a:latin typeface="Arial" panose="020B0604020202020204" pitchFamily="34" charset="0"/>
                <a:ea typeface="幼圆" panose="02010509060101010101" pitchFamily="49" charset="-122"/>
              </a:rPr>
              <a:t>n. </a:t>
            </a:r>
          </a:p>
          <a:p>
            <a:pPr marL="262255" indent="-262255" algn="just">
              <a:buClrTx/>
              <a:buFontTx/>
            </a:pPr>
            <a:r>
              <a:rPr lang="en-US" altLang="zh-CN" sz="2400" dirty="0">
                <a:solidFill>
                  <a:srgbClr val="2F2F2F"/>
                </a:solidFill>
                <a:latin typeface="Arial" panose="020B0604020202020204" pitchFamily="34" charset="0"/>
                <a:ea typeface="幼圆" panose="02010509060101010101" pitchFamily="49" charset="-122"/>
              </a:rPr>
              <a:t>   a fence or other obstacle that prevents movement or access </a:t>
            </a:r>
            <a:r>
              <a:rPr lang="zh-CN" altLang="en-US" sz="2400" dirty="0">
                <a:solidFill>
                  <a:srgbClr val="2F2F2F"/>
                </a:solidFill>
                <a:latin typeface="Arial" panose="020B0604020202020204" pitchFamily="34" charset="0"/>
                <a:ea typeface="幼圆" panose="02010509060101010101" pitchFamily="49" charset="-122"/>
              </a:rPr>
              <a:t>障碍；壁垒</a:t>
            </a:r>
            <a:endParaRPr lang="zh-CN" altLang="zh-CN" sz="2400" dirty="0">
              <a:solidFill>
                <a:srgbClr val="2F2F2F"/>
              </a:solidFill>
              <a:latin typeface="幼圆" panose="02010509060101010101" pitchFamily="49" charset="-122"/>
              <a:ea typeface="幼圆" panose="02010509060101010101" pitchFamily="49" charset="-122"/>
            </a:endParaRPr>
          </a:p>
        </p:txBody>
      </p:sp>
      <p:sp>
        <p:nvSpPr>
          <p:cNvPr id="5" name="矩形 4"/>
          <p:cNvSpPr/>
          <p:nvPr/>
        </p:nvSpPr>
        <p:spPr>
          <a:xfrm>
            <a:off x="1042988" y="2911475"/>
            <a:ext cx="7831137" cy="830263"/>
          </a:xfrm>
          <a:prstGeom prst="rect">
            <a:avLst/>
          </a:prstGeom>
          <a:noFill/>
          <a:ln w="9525">
            <a:noFill/>
          </a:ln>
        </p:spPr>
        <p:txBody>
          <a:bodyPr anchor="t" anchorCtr="0">
            <a:spAutoFit/>
          </a:bodyPr>
          <a:lstStyle/>
          <a:p>
            <a:pPr>
              <a:buClrTx/>
              <a:buFontTx/>
            </a:pPr>
            <a:r>
              <a:rPr lang="en-US" altLang="zh-CN" sz="2400" dirty="0">
                <a:latin typeface="Arial" panose="020B0604020202020204" pitchFamily="34" charset="0"/>
                <a:ea typeface="幼圆" panose="02010509060101010101" pitchFamily="49" charset="-122"/>
              </a:rPr>
              <a:t>Despite the language barrier, they soon became good friends.</a:t>
            </a:r>
            <a:endParaRPr lang="en-US" altLang="zh-CN" sz="2400" dirty="0">
              <a:latin typeface="Arial" panose="020B0604020202020204" pitchFamily="34" charset="0"/>
              <a:ea typeface="宋体" panose="02010600030101010101" pitchFamily="2" charset="-122"/>
            </a:endParaRPr>
          </a:p>
        </p:txBody>
      </p:sp>
      <p:sp>
        <p:nvSpPr>
          <p:cNvPr id="7" name="Rectangle 25"/>
          <p:cNvSpPr/>
          <p:nvPr/>
        </p:nvSpPr>
        <p:spPr>
          <a:xfrm>
            <a:off x="1042988" y="4138613"/>
            <a:ext cx="7632700" cy="461962"/>
          </a:xfrm>
          <a:prstGeom prst="rect">
            <a:avLst/>
          </a:prstGeom>
          <a:noFill/>
          <a:ln w="9525">
            <a:noFill/>
          </a:ln>
        </p:spPr>
        <p:txBody>
          <a:bodyPr anchor="t" anchorCtr="0">
            <a:spAutoFit/>
          </a:bodyPr>
          <a:lstStyle/>
          <a:p>
            <a:pPr algn="just" eaLnBrk="0" hangingPunct="0">
              <a:buClrTx/>
              <a:buFontTx/>
            </a:pPr>
            <a:r>
              <a:rPr lang="zh-CN" altLang="en-US" sz="2400" dirty="0">
                <a:latin typeface="Arial" panose="020B0604020202020204" pitchFamily="34" charset="0"/>
                <a:ea typeface="幼圆" panose="02010509060101010101" pitchFamily="49" charset="-122"/>
              </a:rPr>
              <a:t>尽管语言上存在障碍，他们还是很快就成了好友。</a:t>
            </a:r>
            <a:endParaRPr lang="zh-CN" altLang="en-US" sz="2400" b="1" dirty="0">
              <a:solidFill>
                <a:srgbClr val="CC0000"/>
              </a:solidFill>
              <a:latin typeface="Arial" panose="020B0604020202020204" pitchFamily="34" charset="0"/>
              <a:ea typeface="宋体" panose="02010600030101010101" pitchFamily="2" charset="-122"/>
            </a:endParaRPr>
          </a:p>
        </p:txBody>
      </p:sp>
      <p:pic>
        <p:nvPicPr>
          <p:cNvPr id="73733" name="Picture 15" descr="13"/>
          <p:cNvPicPr>
            <a:picLocks noChangeAspect="1"/>
          </p:cNvPicPr>
          <p:nvPr/>
        </p:nvPicPr>
        <p:blipFill>
          <a:blip r:embed="rId2"/>
          <a:stretch>
            <a:fillRect/>
          </a:stretch>
        </p:blipFill>
        <p:spPr>
          <a:xfrm>
            <a:off x="611188" y="2997200"/>
            <a:ext cx="314325" cy="314325"/>
          </a:xfrm>
          <a:prstGeom prst="rect">
            <a:avLst/>
          </a:prstGeom>
          <a:noFill/>
          <a:ln w="9525">
            <a:noFill/>
          </a:ln>
        </p:spPr>
      </p:pic>
      <p:pic>
        <p:nvPicPr>
          <p:cNvPr id="73734" name="Picture 17" descr="14"/>
          <p:cNvPicPr>
            <a:picLocks noChangeAspect="1"/>
          </p:cNvPicPr>
          <p:nvPr/>
        </p:nvPicPr>
        <p:blipFill>
          <a:blip r:embed="rId3"/>
          <a:stretch>
            <a:fillRect/>
          </a:stretch>
        </p:blipFill>
        <p:spPr>
          <a:xfrm>
            <a:off x="611188" y="4238625"/>
            <a:ext cx="314325" cy="314325"/>
          </a:xfrm>
          <a:prstGeom prst="rect">
            <a:avLst/>
          </a:prstGeom>
          <a:noFill/>
          <a:ln w="9525">
            <a:noFill/>
          </a:ln>
        </p:spPr>
      </p:pic>
      <p:sp>
        <p:nvSpPr>
          <p:cNvPr id="9" name="文本框 8">
            <a:hlinkClick r:id="rId4" action="ppaction://hlinksldjump"/>
          </p:cNvPr>
          <p:cNvSpPr txBox="1"/>
          <p:nvPr/>
        </p:nvSpPr>
        <p:spPr>
          <a:xfrm>
            <a:off x="7667625" y="5848350"/>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7373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73733"/>
                  </p:tgtEl>
                </p:cond>
              </p:nextCondLst>
            </p:seq>
            <p:seq concurrent="1" nextAc="seek">
              <p:cTn id="7" restart="whenNotActive" fill="hold" evtFilter="cancelBubble" nodeType="interactiveSeq">
                <p:stCondLst>
                  <p:cond evt="onClick" delay="0">
                    <p:tgtEl>
                      <p:spTgt spid="73734"/>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73734"/>
                  </p:tgtEl>
                </p:cond>
              </p:nextCondLst>
            </p:seq>
          </p:childTnLst>
        </p:cTn>
      </p:par>
    </p:tnLst>
    <p:bldLst>
      <p:bldP spid="5" grpId="0"/>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74754" name="TextBox 3"/>
          <p:cNvSpPr txBox="1"/>
          <p:nvPr/>
        </p:nvSpPr>
        <p:spPr>
          <a:xfrm>
            <a:off x="611188" y="1401763"/>
            <a:ext cx="7993062" cy="830262"/>
          </a:xfrm>
          <a:prstGeom prst="rect">
            <a:avLst/>
          </a:prstGeom>
          <a:noFill/>
          <a:ln w="9525">
            <a:noFill/>
          </a:ln>
        </p:spPr>
        <p:txBody>
          <a:bodyPr anchor="t" anchorCtr="0">
            <a:spAutoFit/>
          </a:bodyPr>
          <a:lstStyle/>
          <a:p>
            <a:pPr marL="262255" indent="-262255" algn="just">
              <a:buClrTx/>
              <a:buFontTx/>
            </a:pPr>
            <a:r>
              <a:rPr lang="en-US" altLang="zh-CN" sz="2400" b="1" dirty="0">
                <a:solidFill>
                  <a:srgbClr val="C00000"/>
                </a:solidFill>
                <a:latin typeface="Arial" panose="020B0604020202020204" pitchFamily="34" charset="0"/>
                <a:ea typeface="宋体" panose="02010600030101010101" pitchFamily="2" charset="-122"/>
              </a:rPr>
              <a:t>barricade</a:t>
            </a:r>
          </a:p>
          <a:p>
            <a:pPr marL="262255" indent="-262255" algn="just">
              <a:buClrTx/>
              <a:buFontTx/>
            </a:pPr>
            <a:r>
              <a:rPr lang="en-US" altLang="zh-CN" sz="2400" dirty="0">
                <a:solidFill>
                  <a:srgbClr val="000000"/>
                </a:solidFill>
                <a:latin typeface="Arial" panose="020B0604020202020204" pitchFamily="34" charset="0"/>
                <a:ea typeface="幼圆" panose="02010509060101010101" pitchFamily="49" charset="-122"/>
              </a:rPr>
              <a:t>1) </a:t>
            </a:r>
            <a:r>
              <a:rPr lang="en-US" altLang="zh-CN" sz="2400" i="1" dirty="0">
                <a:solidFill>
                  <a:srgbClr val="000000"/>
                </a:solidFill>
                <a:latin typeface="Arial" panose="020B0604020202020204" pitchFamily="34" charset="0"/>
                <a:ea typeface="宋体" panose="02010600030101010101" pitchFamily="2" charset="-122"/>
              </a:rPr>
              <a:t>vt. </a:t>
            </a:r>
            <a:r>
              <a:rPr lang="en-US" altLang="zh-CN" sz="2400" dirty="0">
                <a:solidFill>
                  <a:srgbClr val="000000"/>
                </a:solidFill>
                <a:latin typeface="Arial" panose="020B0604020202020204" pitchFamily="34" charset="0"/>
                <a:ea typeface="宋体" panose="02010600030101010101" pitchFamily="2" charset="-122"/>
              </a:rPr>
              <a:t>obstruct or block with a barricade </a:t>
            </a:r>
            <a:r>
              <a:rPr lang="zh-CN" altLang="en-US" sz="2400" dirty="0">
                <a:solidFill>
                  <a:srgbClr val="000000"/>
                </a:solidFill>
                <a:latin typeface="幼圆" panose="02010509060101010101" pitchFamily="49" charset="-122"/>
                <a:ea typeface="幼圆" panose="02010509060101010101" pitchFamily="49" charset="-122"/>
              </a:rPr>
              <a:t>设置路障</a:t>
            </a:r>
            <a:endParaRPr lang="zh-CN" altLang="zh-CN" sz="2400" dirty="0">
              <a:solidFill>
                <a:srgbClr val="000000"/>
              </a:solidFill>
              <a:latin typeface="幼圆" panose="02010509060101010101" pitchFamily="49" charset="-122"/>
              <a:ea typeface="幼圆" panose="02010509060101010101" pitchFamily="49" charset="-122"/>
            </a:endParaRPr>
          </a:p>
        </p:txBody>
      </p:sp>
      <p:sp>
        <p:nvSpPr>
          <p:cNvPr id="5" name="矩形 4"/>
          <p:cNvSpPr/>
          <p:nvPr/>
        </p:nvSpPr>
        <p:spPr>
          <a:xfrm>
            <a:off x="1000125" y="2406650"/>
            <a:ext cx="7993063" cy="831850"/>
          </a:xfrm>
          <a:prstGeom prst="rect">
            <a:avLst/>
          </a:prstGeom>
          <a:noFill/>
          <a:ln w="9525">
            <a:noFill/>
          </a:ln>
        </p:spPr>
        <p:txBody>
          <a:bodyPr anchor="t" anchorCtr="0">
            <a:spAutoFit/>
          </a:bodyPr>
          <a:lstStyle/>
          <a:p>
            <a:pPr>
              <a:buClrTx/>
              <a:buFont typeface="Webdings" panose="05030102010509060703" pitchFamily="18" charset="2"/>
            </a:pPr>
            <a:r>
              <a:rPr lang="en-US" altLang="zh-CN" sz="2400" dirty="0">
                <a:solidFill>
                  <a:srgbClr val="000000"/>
                </a:solidFill>
                <a:latin typeface="Arial" panose="020B0604020202020204" pitchFamily="34" charset="0"/>
                <a:ea typeface="幼圆" panose="02010509060101010101" pitchFamily="49" charset="-122"/>
              </a:rPr>
              <a:t>The local residents barricaded the main road with fallen trees.</a:t>
            </a:r>
            <a:endParaRPr lang="en-US" altLang="zh-CN" sz="2400" dirty="0">
              <a:solidFill>
                <a:srgbClr val="000000"/>
              </a:solidFill>
              <a:latin typeface="Arial" panose="020B0604020202020204" pitchFamily="34" charset="0"/>
              <a:ea typeface="宋体" panose="02010600030101010101" pitchFamily="2" charset="-122"/>
            </a:endParaRPr>
          </a:p>
        </p:txBody>
      </p:sp>
      <p:sp>
        <p:nvSpPr>
          <p:cNvPr id="7" name="Rectangle 25"/>
          <p:cNvSpPr/>
          <p:nvPr/>
        </p:nvSpPr>
        <p:spPr>
          <a:xfrm>
            <a:off x="993775" y="3325813"/>
            <a:ext cx="7632700" cy="461962"/>
          </a:xfrm>
          <a:prstGeom prst="rect">
            <a:avLst/>
          </a:prstGeom>
          <a:noFill/>
          <a:ln w="9525">
            <a:noFill/>
          </a:ln>
        </p:spPr>
        <p:txBody>
          <a:bodyPr anchor="t" anchorCtr="0">
            <a:spAutoFit/>
          </a:bodyPr>
          <a:lstStyle/>
          <a:p>
            <a:pPr algn="just" eaLnBrk="0" hangingPunct="0">
              <a:buClrTx/>
              <a:buFont typeface="Webdings" panose="05030102010509060703" pitchFamily="18" charset="2"/>
            </a:pPr>
            <a:r>
              <a:rPr lang="zh-CN" altLang="en-US" sz="2400" dirty="0">
                <a:solidFill>
                  <a:srgbClr val="000000"/>
                </a:solidFill>
                <a:latin typeface="Arial" panose="020B0604020202020204" pitchFamily="34" charset="0"/>
                <a:ea typeface="幼圆" panose="02010509060101010101" pitchFamily="49" charset="-122"/>
              </a:rPr>
              <a:t>当地居民用倒下的树堵住了主干道。</a:t>
            </a:r>
            <a:endParaRPr lang="zh-CN" altLang="en-US" sz="2400" b="1" dirty="0">
              <a:solidFill>
                <a:srgbClr val="000000"/>
              </a:solidFill>
              <a:latin typeface="Arial" panose="020B0604020202020204" pitchFamily="34" charset="0"/>
              <a:ea typeface="宋体" panose="02010600030101010101" pitchFamily="2" charset="-122"/>
            </a:endParaRPr>
          </a:p>
        </p:txBody>
      </p:sp>
      <p:pic>
        <p:nvPicPr>
          <p:cNvPr id="74757" name="Picture 15" descr="13"/>
          <p:cNvPicPr>
            <a:picLocks noChangeAspect="1"/>
          </p:cNvPicPr>
          <p:nvPr/>
        </p:nvPicPr>
        <p:blipFill>
          <a:blip r:embed="rId2"/>
          <a:stretch>
            <a:fillRect/>
          </a:stretch>
        </p:blipFill>
        <p:spPr>
          <a:xfrm>
            <a:off x="611188" y="2493963"/>
            <a:ext cx="314325" cy="287337"/>
          </a:xfrm>
          <a:prstGeom prst="rect">
            <a:avLst/>
          </a:prstGeom>
          <a:noFill/>
          <a:ln w="9525">
            <a:noFill/>
          </a:ln>
        </p:spPr>
      </p:pic>
      <p:pic>
        <p:nvPicPr>
          <p:cNvPr id="74758" name="Picture 17" descr="14"/>
          <p:cNvPicPr>
            <a:picLocks noChangeAspect="1"/>
          </p:cNvPicPr>
          <p:nvPr/>
        </p:nvPicPr>
        <p:blipFill>
          <a:blip r:embed="rId3"/>
          <a:stretch>
            <a:fillRect/>
          </a:stretch>
        </p:blipFill>
        <p:spPr>
          <a:xfrm>
            <a:off x="606425" y="3440113"/>
            <a:ext cx="314325" cy="314325"/>
          </a:xfrm>
          <a:prstGeom prst="rect">
            <a:avLst/>
          </a:prstGeom>
          <a:noFill/>
          <a:ln w="9525">
            <a:noFill/>
          </a:ln>
        </p:spPr>
      </p:pic>
      <p:sp>
        <p:nvSpPr>
          <p:cNvPr id="9" name="文本框 8">
            <a:hlinkClick r:id="rId4" action="ppaction://hlinksldjump"/>
          </p:cNvPr>
          <p:cNvSpPr txBox="1"/>
          <p:nvPr/>
        </p:nvSpPr>
        <p:spPr>
          <a:xfrm>
            <a:off x="7667625" y="5848350"/>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solidFill>
                  <a:srgbClr val="3F3F3F"/>
                </a:solidFill>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solidFill>
                <a:srgbClr val="3F3F3F"/>
              </a:solidFill>
              <a:latin typeface="Arial" panose="020B0604020202020204" pitchFamily="34" charset="0"/>
              <a:ea typeface="微软雅黑" panose="020B0503020204020204" pitchFamily="34" charset="-122"/>
              <a:cs typeface="+mn-cs"/>
            </a:endParaRPr>
          </a:p>
        </p:txBody>
      </p:sp>
      <p:sp>
        <p:nvSpPr>
          <p:cNvPr id="74760" name="文本框 949264"/>
          <p:cNvSpPr txBox="1"/>
          <p:nvPr/>
        </p:nvSpPr>
        <p:spPr>
          <a:xfrm>
            <a:off x="606425" y="4038600"/>
            <a:ext cx="7489825" cy="460375"/>
          </a:xfrm>
          <a:prstGeom prst="rect">
            <a:avLst/>
          </a:prstGeom>
          <a:noFill/>
          <a:ln w="9525">
            <a:noFill/>
          </a:ln>
        </p:spPr>
        <p:txBody>
          <a:bodyPr anchor="t" anchorCtr="0">
            <a:spAutoFit/>
          </a:bodyPr>
          <a:lstStyle/>
          <a:p>
            <a:pPr>
              <a:buClrTx/>
              <a:buFont typeface="Arial" panose="020B0604020202020204" pitchFamily="34" charset="0"/>
            </a:pPr>
            <a:r>
              <a:rPr lang="en-US" altLang="zh-CN" sz="2400" dirty="0">
                <a:solidFill>
                  <a:srgbClr val="000000"/>
                </a:solidFill>
                <a:latin typeface="Trebuchet MS" panose="020B0603020202020204" pitchFamily="34" charset="0"/>
                <a:ea typeface="宋体" panose="02010600030101010101" pitchFamily="2" charset="-122"/>
              </a:rPr>
              <a:t>2) </a:t>
            </a:r>
            <a:r>
              <a:rPr lang="en-US" altLang="zh-CN" sz="2400" i="1" dirty="0">
                <a:solidFill>
                  <a:srgbClr val="000000"/>
                </a:solidFill>
                <a:latin typeface="Arial" panose="020B0604020202020204" pitchFamily="34" charset="0"/>
                <a:ea typeface="宋体" panose="02010600030101010101" pitchFamily="2" charset="-122"/>
              </a:rPr>
              <a:t>n. </a:t>
            </a:r>
            <a:r>
              <a:rPr lang="en-US" altLang="zh-CN" sz="2400" dirty="0">
                <a:solidFill>
                  <a:srgbClr val="000000"/>
                </a:solidFill>
                <a:latin typeface="Arial" panose="020B0604020202020204" pitchFamily="34" charset="0"/>
                <a:ea typeface="宋体" panose="02010600030101010101" pitchFamily="2" charset="-122"/>
              </a:rPr>
              <a:t>a barrier that obstructs passage </a:t>
            </a:r>
            <a:r>
              <a:rPr lang="zh-CN" altLang="en-US" sz="2400" dirty="0">
                <a:solidFill>
                  <a:srgbClr val="000000"/>
                </a:solidFill>
                <a:latin typeface="幼圆" panose="02010509060101010101" pitchFamily="49" charset="-122"/>
                <a:ea typeface="幼圆" panose="02010509060101010101" pitchFamily="49" charset="-122"/>
              </a:rPr>
              <a:t>路障，街垒</a:t>
            </a:r>
            <a:endParaRPr lang="en-US" altLang="zh-CN" sz="2400" dirty="0">
              <a:solidFill>
                <a:srgbClr val="000000"/>
              </a:solidFill>
              <a:latin typeface="幼圆" panose="02010509060101010101" pitchFamily="49" charset="-122"/>
              <a:ea typeface="幼圆" panose="02010509060101010101" pitchFamily="49" charset="-122"/>
            </a:endParaRPr>
          </a:p>
        </p:txBody>
      </p:sp>
      <p:sp>
        <p:nvSpPr>
          <p:cNvPr id="12" name="矩形 11"/>
          <p:cNvSpPr/>
          <p:nvPr/>
        </p:nvSpPr>
        <p:spPr>
          <a:xfrm>
            <a:off x="1068388" y="4687888"/>
            <a:ext cx="7642225" cy="831850"/>
          </a:xfrm>
          <a:prstGeom prst="rect">
            <a:avLst/>
          </a:prstGeom>
          <a:noFill/>
          <a:ln w="9525">
            <a:noFill/>
          </a:ln>
        </p:spPr>
        <p:txBody>
          <a:bodyPr anchor="t" anchorCtr="0">
            <a:spAutoFit/>
          </a:bodyPr>
          <a:lstStyle/>
          <a:p>
            <a:pPr>
              <a:buClrTx/>
              <a:buFont typeface="Webdings" panose="05030102010509060703" pitchFamily="18" charset="2"/>
            </a:pPr>
            <a:r>
              <a:rPr lang="en-US" altLang="zh-CN" sz="2400" dirty="0">
                <a:solidFill>
                  <a:srgbClr val="000000"/>
                </a:solidFill>
                <a:latin typeface="Arial" panose="020B0604020202020204" pitchFamily="34" charset="0"/>
                <a:ea typeface="幼圆" panose="02010509060101010101" pitchFamily="49" charset="-122"/>
              </a:rPr>
              <a:t>Large areas of the city have been closed off by barricades. </a:t>
            </a:r>
          </a:p>
        </p:txBody>
      </p:sp>
      <p:pic>
        <p:nvPicPr>
          <p:cNvPr id="74762" name="Picture 15" descr="13"/>
          <p:cNvPicPr>
            <a:picLocks noChangeAspect="1"/>
          </p:cNvPicPr>
          <p:nvPr/>
        </p:nvPicPr>
        <p:blipFill>
          <a:blip r:embed="rId2"/>
          <a:stretch>
            <a:fillRect/>
          </a:stretch>
        </p:blipFill>
        <p:spPr>
          <a:xfrm>
            <a:off x="606425" y="4784725"/>
            <a:ext cx="314325" cy="287338"/>
          </a:xfrm>
          <a:prstGeom prst="rect">
            <a:avLst/>
          </a:prstGeom>
          <a:noFill/>
          <a:ln w="9525">
            <a:noFill/>
          </a:ln>
        </p:spPr>
      </p:pic>
      <p:pic>
        <p:nvPicPr>
          <p:cNvPr id="74763" name="Picture 17" descr="14"/>
          <p:cNvPicPr>
            <a:picLocks noChangeAspect="1"/>
          </p:cNvPicPr>
          <p:nvPr/>
        </p:nvPicPr>
        <p:blipFill>
          <a:blip r:embed="rId3"/>
          <a:stretch>
            <a:fillRect/>
          </a:stretch>
        </p:blipFill>
        <p:spPr>
          <a:xfrm>
            <a:off x="601663" y="5686425"/>
            <a:ext cx="314325" cy="314325"/>
          </a:xfrm>
          <a:prstGeom prst="rect">
            <a:avLst/>
          </a:prstGeom>
          <a:noFill/>
          <a:ln w="9525">
            <a:noFill/>
          </a:ln>
        </p:spPr>
      </p:pic>
      <p:sp>
        <p:nvSpPr>
          <p:cNvPr id="15" name="Rectangle 25"/>
          <p:cNvSpPr/>
          <p:nvPr/>
        </p:nvSpPr>
        <p:spPr>
          <a:xfrm>
            <a:off x="1052513" y="5567363"/>
            <a:ext cx="7632700" cy="461962"/>
          </a:xfrm>
          <a:prstGeom prst="rect">
            <a:avLst/>
          </a:prstGeom>
          <a:noFill/>
          <a:ln w="9525">
            <a:noFill/>
          </a:ln>
        </p:spPr>
        <p:txBody>
          <a:bodyPr anchor="t" anchorCtr="0">
            <a:spAutoFit/>
          </a:bodyPr>
          <a:lstStyle/>
          <a:p>
            <a:pPr algn="just" eaLnBrk="0" hangingPunct="0">
              <a:buClrTx/>
              <a:buFont typeface="Webdings" panose="05030102010509060703" pitchFamily="18" charset="2"/>
            </a:pPr>
            <a:r>
              <a:rPr lang="zh-CN" altLang="en-US" sz="2400" dirty="0">
                <a:solidFill>
                  <a:srgbClr val="000000"/>
                </a:solidFill>
                <a:latin typeface="Arial" panose="020B0604020202020204" pitchFamily="34" charset="0"/>
                <a:ea typeface="幼圆" panose="02010509060101010101" pitchFamily="49" charset="-122"/>
              </a:rPr>
              <a:t>该市大片地区已经用路障隔开了。</a:t>
            </a:r>
            <a:endParaRPr lang="zh-CN" altLang="en-US" sz="2400" b="1" dirty="0">
              <a:solidFill>
                <a:srgbClr val="000000"/>
              </a:solidFill>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74757"/>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74757"/>
                  </p:tgtEl>
                </p:cond>
              </p:nextCondLst>
            </p:seq>
            <p:seq concurrent="1" nextAc="seek">
              <p:cTn id="7" restart="whenNotActive" fill="hold" evtFilter="cancelBubble" nodeType="interactiveSeq">
                <p:stCondLst>
                  <p:cond evt="onClick" delay="0">
                    <p:tgtEl>
                      <p:spTgt spid="74758"/>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74758"/>
                  </p:tgtEl>
                </p:cond>
              </p:nextCondLst>
            </p:seq>
            <p:seq concurrent="1" nextAc="seek">
              <p:cTn id="12" restart="whenNotActive" fill="hold" evtFilter="cancelBubble" nodeType="interactiveSeq">
                <p:stCondLst>
                  <p:cond evt="onClick" delay="0">
                    <p:tgtEl>
                      <p:spTgt spid="74762"/>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nextCondLst>
                <p:cond evt="onClick" delay="0">
                  <p:tgtEl>
                    <p:spTgt spid="74762"/>
                  </p:tgtEl>
                </p:cond>
              </p:nextCondLst>
            </p:seq>
            <p:seq concurrent="1" nextAc="seek">
              <p:cTn id="17" restart="whenNotActive" fill="hold" evtFilter="cancelBubble" nodeType="interactiveSeq">
                <p:stCondLst>
                  <p:cond evt="onClick" delay="0">
                    <p:tgtEl>
                      <p:spTgt spid="74763"/>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nextCondLst>
                <p:cond evt="onClick" delay="0">
                  <p:tgtEl>
                    <p:spTgt spid="74763"/>
                  </p:tgtEl>
                </p:cond>
              </p:nextCondLst>
            </p:seq>
          </p:childTnLst>
        </p:cTn>
      </p:par>
    </p:tnLst>
    <p:bldLst>
      <p:bldP spid="5" grpId="0"/>
      <p:bldP spid="7" grpId="0"/>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75778" name="TextBox 3"/>
          <p:cNvSpPr txBox="1"/>
          <p:nvPr/>
        </p:nvSpPr>
        <p:spPr>
          <a:xfrm>
            <a:off x="403225" y="1389063"/>
            <a:ext cx="7632700" cy="830262"/>
          </a:xfrm>
          <a:prstGeom prst="rect">
            <a:avLst/>
          </a:prstGeom>
          <a:noFill/>
          <a:ln w="9525">
            <a:noFill/>
          </a:ln>
        </p:spPr>
        <p:txBody>
          <a:bodyPr anchor="t" anchorCtr="0">
            <a:spAutoFit/>
          </a:bodyPr>
          <a:lstStyle/>
          <a:p>
            <a:pPr marL="262255" indent="-262255" algn="just">
              <a:buClrTx/>
              <a:buFontTx/>
            </a:pPr>
            <a:r>
              <a:rPr lang="en-US" altLang="zh-CN" sz="2400" b="1" dirty="0">
                <a:solidFill>
                  <a:srgbClr val="C00000"/>
                </a:solidFill>
                <a:latin typeface="Arial" panose="020B0604020202020204" pitchFamily="34" charset="0"/>
                <a:ea typeface="宋体" panose="02010600030101010101" pitchFamily="2" charset="-122"/>
              </a:rPr>
              <a:t>   take over</a:t>
            </a:r>
            <a:endParaRPr lang="en-US" altLang="zh-CN" sz="2400" i="1" dirty="0">
              <a:solidFill>
                <a:srgbClr val="C00000"/>
              </a:solidFill>
              <a:latin typeface="Arial" panose="020B0604020202020204" pitchFamily="34" charset="0"/>
              <a:ea typeface="宋体" panose="02010600030101010101" pitchFamily="2" charset="-122"/>
            </a:endParaRPr>
          </a:p>
          <a:p>
            <a:pPr marL="262255" indent="-262255" algn="just">
              <a:buClrTx/>
              <a:buFontTx/>
            </a:pPr>
            <a:r>
              <a:rPr lang="en-US" altLang="zh-CN" sz="2400" dirty="0">
                <a:latin typeface="Arial" panose="020B0604020202020204" pitchFamily="34" charset="0"/>
                <a:ea typeface="幼圆" panose="02010509060101010101" pitchFamily="49" charset="-122"/>
              </a:rPr>
              <a:t>   assume control of sth. </a:t>
            </a:r>
            <a:r>
              <a:rPr lang="zh-CN" altLang="en-US" sz="2400" dirty="0">
                <a:latin typeface="Arial" panose="020B0604020202020204" pitchFamily="34" charset="0"/>
                <a:ea typeface="幼圆" panose="02010509060101010101" pitchFamily="49" charset="-122"/>
              </a:rPr>
              <a:t>取得</a:t>
            </a:r>
            <a:r>
              <a:rPr lang="en-US" altLang="zh-CN" sz="2400" dirty="0">
                <a:latin typeface="Arial" panose="020B0604020202020204" pitchFamily="34" charset="0"/>
                <a:ea typeface="幼圆" panose="02010509060101010101" pitchFamily="49" charset="-122"/>
              </a:rPr>
              <a:t>…</a:t>
            </a:r>
            <a:r>
              <a:rPr lang="zh-CN" altLang="en-US" sz="2400" dirty="0">
                <a:latin typeface="Arial" panose="020B0604020202020204" pitchFamily="34" charset="0"/>
                <a:ea typeface="幼圆" panose="02010509060101010101" pitchFamily="49" charset="-122"/>
              </a:rPr>
              <a:t>的控制权</a:t>
            </a:r>
            <a:endParaRPr lang="zh-CN" altLang="zh-CN" sz="2400" dirty="0">
              <a:latin typeface="Arial" panose="020B0604020202020204" pitchFamily="34" charset="0"/>
              <a:ea typeface="宋体" panose="02010600030101010101" pitchFamily="2" charset="-122"/>
            </a:endParaRPr>
          </a:p>
        </p:txBody>
      </p:sp>
      <p:sp>
        <p:nvSpPr>
          <p:cNvPr id="5" name="矩形 4"/>
          <p:cNvSpPr/>
          <p:nvPr/>
        </p:nvSpPr>
        <p:spPr>
          <a:xfrm>
            <a:off x="1093788" y="2505075"/>
            <a:ext cx="7442200" cy="1200150"/>
          </a:xfrm>
          <a:prstGeom prst="rect">
            <a:avLst/>
          </a:prstGeom>
          <a:noFill/>
          <a:ln w="9525">
            <a:noFill/>
          </a:ln>
        </p:spPr>
        <p:txBody>
          <a:bodyPr anchor="t" anchorCtr="0">
            <a:spAutoFit/>
          </a:bodyPr>
          <a:lstStyle/>
          <a:p>
            <a:pPr algn="just">
              <a:buClrTx/>
              <a:buFontTx/>
            </a:pPr>
            <a:r>
              <a:rPr lang="en-US" altLang="zh-CN" sz="2400" dirty="0">
                <a:latin typeface="Arial" panose="020B0604020202020204" pitchFamily="34" charset="0"/>
                <a:ea typeface="幼圆" panose="02010509060101010101" pitchFamily="49" charset="-122"/>
              </a:rPr>
              <a:t>It would be up to them to decide who should take over and whether they should let an outsider run the company. </a:t>
            </a:r>
            <a:endParaRPr lang="en-US" altLang="zh-CN" sz="2400" dirty="0">
              <a:latin typeface="Arial" panose="020B0604020202020204" pitchFamily="34" charset="0"/>
              <a:ea typeface="宋体" panose="02010600030101010101" pitchFamily="2" charset="-122"/>
            </a:endParaRPr>
          </a:p>
        </p:txBody>
      </p:sp>
      <p:sp>
        <p:nvSpPr>
          <p:cNvPr id="7" name="Rectangle 25"/>
          <p:cNvSpPr/>
          <p:nvPr/>
        </p:nvSpPr>
        <p:spPr>
          <a:xfrm>
            <a:off x="1068388" y="3906838"/>
            <a:ext cx="7442200" cy="830262"/>
          </a:xfrm>
          <a:prstGeom prst="rect">
            <a:avLst/>
          </a:prstGeom>
          <a:noFill/>
          <a:ln w="9525">
            <a:noFill/>
          </a:ln>
        </p:spPr>
        <p:txBody>
          <a:bodyPr anchor="t" anchorCtr="0">
            <a:spAutoFit/>
          </a:bodyPr>
          <a:lstStyle/>
          <a:p>
            <a:pPr algn="just" eaLnBrk="0" hangingPunct="0">
              <a:buClrTx/>
              <a:buFontTx/>
            </a:pPr>
            <a:r>
              <a:rPr lang="zh-CN" altLang="en-US" sz="2400" dirty="0">
                <a:latin typeface="Arial" panose="020B0604020202020204" pitchFamily="34" charset="0"/>
                <a:ea typeface="幼圆" panose="02010509060101010101" pitchFamily="49" charset="-122"/>
              </a:rPr>
              <a:t>将由他们自己决定谁来接管，以及是否应让外人管理公司。</a:t>
            </a:r>
            <a:endParaRPr lang="zh-CN" altLang="en-US" sz="2400" b="1" dirty="0">
              <a:solidFill>
                <a:srgbClr val="CC0000"/>
              </a:solidFill>
              <a:latin typeface="Arial" panose="020B0604020202020204" pitchFamily="34" charset="0"/>
              <a:ea typeface="宋体" panose="02010600030101010101" pitchFamily="2" charset="-122"/>
            </a:endParaRPr>
          </a:p>
        </p:txBody>
      </p:sp>
      <p:pic>
        <p:nvPicPr>
          <p:cNvPr id="75781" name="Picture 15" descr="13"/>
          <p:cNvPicPr>
            <a:picLocks noChangeAspect="1"/>
          </p:cNvPicPr>
          <p:nvPr/>
        </p:nvPicPr>
        <p:blipFill>
          <a:blip r:embed="rId2"/>
          <a:stretch>
            <a:fillRect/>
          </a:stretch>
        </p:blipFill>
        <p:spPr>
          <a:xfrm>
            <a:off x="608013" y="2565400"/>
            <a:ext cx="314325" cy="314325"/>
          </a:xfrm>
          <a:prstGeom prst="rect">
            <a:avLst/>
          </a:prstGeom>
          <a:noFill/>
          <a:ln w="9525">
            <a:noFill/>
          </a:ln>
        </p:spPr>
      </p:pic>
      <p:pic>
        <p:nvPicPr>
          <p:cNvPr id="75782" name="Picture 17" descr="14"/>
          <p:cNvPicPr>
            <a:picLocks noChangeAspect="1"/>
          </p:cNvPicPr>
          <p:nvPr/>
        </p:nvPicPr>
        <p:blipFill>
          <a:blip r:embed="rId3"/>
          <a:stretch>
            <a:fillRect/>
          </a:stretch>
        </p:blipFill>
        <p:spPr>
          <a:xfrm>
            <a:off x="608013" y="4052888"/>
            <a:ext cx="314325" cy="314325"/>
          </a:xfrm>
          <a:prstGeom prst="rect">
            <a:avLst/>
          </a:prstGeom>
          <a:noFill/>
          <a:ln w="9525">
            <a:noFill/>
          </a:ln>
        </p:spPr>
      </p:pic>
      <p:sp>
        <p:nvSpPr>
          <p:cNvPr id="9" name="文本框 8">
            <a:hlinkClick r:id="rId4" action="ppaction://hlinksldjump"/>
          </p:cNvPr>
          <p:cNvSpPr txBox="1"/>
          <p:nvPr/>
        </p:nvSpPr>
        <p:spPr>
          <a:xfrm>
            <a:off x="7667625" y="5848350"/>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75781"/>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75781"/>
                  </p:tgtEl>
                </p:cond>
              </p:nextCondLst>
            </p:seq>
            <p:seq concurrent="1" nextAc="seek">
              <p:cTn id="7" restart="whenNotActive" fill="hold" evtFilter="cancelBubble" nodeType="interactiveSeq">
                <p:stCondLst>
                  <p:cond evt="onClick" delay="0">
                    <p:tgtEl>
                      <p:spTgt spid="75782"/>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75782"/>
                  </p:tgtEl>
                </p:cond>
              </p:nextCondLst>
            </p:seq>
          </p:childTnLst>
        </p:cTn>
      </p:par>
    </p:tnLst>
    <p:bldLst>
      <p:bldP spid="5" grpId="0"/>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76802" name="TextBox 3"/>
          <p:cNvSpPr txBox="1"/>
          <p:nvPr/>
        </p:nvSpPr>
        <p:spPr>
          <a:xfrm>
            <a:off x="593725" y="1657350"/>
            <a:ext cx="8532813" cy="831850"/>
          </a:xfrm>
          <a:prstGeom prst="rect">
            <a:avLst/>
          </a:prstGeom>
          <a:noFill/>
          <a:ln w="9525">
            <a:noFill/>
          </a:ln>
        </p:spPr>
        <p:txBody>
          <a:bodyPr anchor="t" anchorCtr="0">
            <a:spAutoFit/>
          </a:bodyPr>
          <a:lstStyle/>
          <a:p>
            <a:pPr marL="262255" indent="-262255" algn="just">
              <a:buClrTx/>
              <a:buFontTx/>
            </a:pPr>
            <a:r>
              <a:rPr lang="en-US" altLang="zh-CN" sz="2400" b="1" dirty="0">
                <a:solidFill>
                  <a:srgbClr val="C00000"/>
                </a:solidFill>
                <a:latin typeface="Arial" panose="020B0604020202020204" pitchFamily="34" charset="0"/>
                <a:ea typeface="宋体" panose="02010600030101010101" pitchFamily="2" charset="-122"/>
              </a:rPr>
              <a:t>(the) chances are …</a:t>
            </a:r>
          </a:p>
          <a:p>
            <a:pPr marL="262255" indent="-262255" algn="just">
              <a:buClrTx/>
              <a:buFontTx/>
            </a:pPr>
            <a:r>
              <a:rPr lang="en-US" altLang="zh-CN" sz="2400" dirty="0">
                <a:latin typeface="Arial" panose="020B0604020202020204" pitchFamily="34" charset="0"/>
                <a:ea typeface="幼圆" panose="02010509060101010101" pitchFamily="49" charset="-122"/>
              </a:rPr>
              <a:t>it is very likely that … </a:t>
            </a:r>
            <a:r>
              <a:rPr lang="zh-CN" altLang="en-US" sz="2400" dirty="0">
                <a:latin typeface="Arial" panose="020B0604020202020204" pitchFamily="34" charset="0"/>
                <a:ea typeface="幼圆" panose="02010509060101010101" pitchFamily="49" charset="-122"/>
              </a:rPr>
              <a:t>很有可能</a:t>
            </a:r>
            <a:r>
              <a:rPr lang="en-US" altLang="zh-CN" sz="2400" dirty="0">
                <a:latin typeface="Arial" panose="020B0604020202020204" pitchFamily="34" charset="0"/>
                <a:ea typeface="幼圆" panose="02010509060101010101" pitchFamily="49" charset="-122"/>
              </a:rPr>
              <a:t>…</a:t>
            </a:r>
            <a:endParaRPr lang="zh-CN" altLang="zh-CN" sz="2400" dirty="0">
              <a:latin typeface="Arial" panose="020B0604020202020204" pitchFamily="34" charset="0"/>
              <a:ea typeface="宋体" panose="02010600030101010101" pitchFamily="2" charset="-122"/>
            </a:endParaRPr>
          </a:p>
        </p:txBody>
      </p:sp>
      <p:sp>
        <p:nvSpPr>
          <p:cNvPr id="5" name="矩形 4"/>
          <p:cNvSpPr/>
          <p:nvPr/>
        </p:nvSpPr>
        <p:spPr>
          <a:xfrm>
            <a:off x="971550" y="2824163"/>
            <a:ext cx="7993063" cy="830262"/>
          </a:xfrm>
          <a:prstGeom prst="rect">
            <a:avLst/>
          </a:prstGeom>
          <a:noFill/>
          <a:ln w="9525">
            <a:noFill/>
          </a:ln>
        </p:spPr>
        <p:txBody>
          <a:bodyPr anchor="t" anchorCtr="0">
            <a:spAutoFit/>
          </a:bodyPr>
          <a:lstStyle/>
          <a:p>
            <a:pPr>
              <a:buClrTx/>
              <a:buFontTx/>
            </a:pPr>
            <a:r>
              <a:rPr lang="en-US" altLang="zh-CN" sz="2400" dirty="0">
                <a:latin typeface="Arial" panose="020B0604020202020204" pitchFamily="34" charset="0"/>
                <a:ea typeface="幼圆" panose="02010509060101010101" pitchFamily="49" charset="-122"/>
              </a:rPr>
              <a:t>Chances are the interviewer will ask what you know about the company.</a:t>
            </a:r>
            <a:endParaRPr lang="en-US" altLang="zh-CN" sz="2400" dirty="0">
              <a:latin typeface="Arial" panose="020B0604020202020204" pitchFamily="34" charset="0"/>
              <a:ea typeface="宋体" panose="02010600030101010101" pitchFamily="2" charset="-122"/>
            </a:endParaRPr>
          </a:p>
        </p:txBody>
      </p:sp>
      <p:sp>
        <p:nvSpPr>
          <p:cNvPr id="7" name="Rectangle 25"/>
          <p:cNvSpPr/>
          <p:nvPr/>
        </p:nvSpPr>
        <p:spPr>
          <a:xfrm>
            <a:off x="935038" y="3808413"/>
            <a:ext cx="7632700" cy="463550"/>
          </a:xfrm>
          <a:prstGeom prst="rect">
            <a:avLst/>
          </a:prstGeom>
          <a:noFill/>
          <a:ln w="9525">
            <a:noFill/>
          </a:ln>
        </p:spPr>
        <p:txBody>
          <a:bodyPr anchor="t" anchorCtr="0">
            <a:spAutoFit/>
          </a:bodyPr>
          <a:lstStyle/>
          <a:p>
            <a:pPr algn="just" eaLnBrk="0" hangingPunct="0">
              <a:buClrTx/>
              <a:buFontTx/>
            </a:pPr>
            <a:r>
              <a:rPr lang="zh-CN" altLang="en-US" sz="2400" dirty="0">
                <a:latin typeface="Arial" panose="020B0604020202020204" pitchFamily="34" charset="0"/>
                <a:ea typeface="幼圆" panose="02010509060101010101" pitchFamily="49" charset="-122"/>
              </a:rPr>
              <a:t>面试官很有可能会问你对他们公司有何了解。</a:t>
            </a:r>
            <a:endParaRPr lang="zh-CN" altLang="en-US" sz="2400" b="1" dirty="0">
              <a:solidFill>
                <a:srgbClr val="CC0000"/>
              </a:solidFill>
              <a:latin typeface="Arial" panose="020B0604020202020204" pitchFamily="34" charset="0"/>
              <a:ea typeface="宋体" panose="02010600030101010101" pitchFamily="2" charset="-122"/>
            </a:endParaRPr>
          </a:p>
        </p:txBody>
      </p:sp>
      <p:pic>
        <p:nvPicPr>
          <p:cNvPr id="76805" name="Picture 15" descr="13"/>
          <p:cNvPicPr>
            <a:picLocks noChangeAspect="1"/>
          </p:cNvPicPr>
          <p:nvPr/>
        </p:nvPicPr>
        <p:blipFill>
          <a:blip r:embed="rId2"/>
          <a:stretch>
            <a:fillRect/>
          </a:stretch>
        </p:blipFill>
        <p:spPr>
          <a:xfrm>
            <a:off x="576263" y="2897188"/>
            <a:ext cx="314325" cy="314325"/>
          </a:xfrm>
          <a:prstGeom prst="rect">
            <a:avLst/>
          </a:prstGeom>
          <a:noFill/>
          <a:ln w="9525">
            <a:noFill/>
          </a:ln>
        </p:spPr>
      </p:pic>
      <p:pic>
        <p:nvPicPr>
          <p:cNvPr id="76806" name="Picture 17" descr="14"/>
          <p:cNvPicPr>
            <a:picLocks noChangeAspect="1"/>
          </p:cNvPicPr>
          <p:nvPr/>
        </p:nvPicPr>
        <p:blipFill>
          <a:blip r:embed="rId3"/>
          <a:stretch>
            <a:fillRect/>
          </a:stretch>
        </p:blipFill>
        <p:spPr>
          <a:xfrm>
            <a:off x="576263" y="3883025"/>
            <a:ext cx="314325" cy="314325"/>
          </a:xfrm>
          <a:prstGeom prst="rect">
            <a:avLst/>
          </a:prstGeom>
          <a:noFill/>
          <a:ln w="9525">
            <a:noFill/>
          </a:ln>
        </p:spPr>
      </p:pic>
      <p:sp>
        <p:nvSpPr>
          <p:cNvPr id="9" name="文本框 8">
            <a:hlinkClick r:id="rId4" action="ppaction://hlinksldjump"/>
          </p:cNvPr>
          <p:cNvSpPr txBox="1"/>
          <p:nvPr/>
        </p:nvSpPr>
        <p:spPr>
          <a:xfrm>
            <a:off x="7667625" y="5848350"/>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7680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76805"/>
                  </p:tgtEl>
                </p:cond>
              </p:nextCondLst>
            </p:seq>
            <p:seq concurrent="1" nextAc="seek">
              <p:cTn id="7" restart="whenNotActive" fill="hold" evtFilter="cancelBubble" nodeType="interactiveSeq">
                <p:stCondLst>
                  <p:cond evt="onClick" delay="0">
                    <p:tgtEl>
                      <p:spTgt spid="76806"/>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76806"/>
                  </p:tgtEl>
                </p:cond>
              </p:nextCondLst>
            </p:seq>
          </p:childTnLst>
        </p:cTn>
      </p:par>
    </p:tnLst>
    <p:bldLst>
      <p:bldP spid="5" grpId="0"/>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77826" name="TextBox 3"/>
          <p:cNvSpPr txBox="1"/>
          <p:nvPr/>
        </p:nvSpPr>
        <p:spPr>
          <a:xfrm>
            <a:off x="395288" y="1403350"/>
            <a:ext cx="7848600" cy="1200150"/>
          </a:xfrm>
          <a:prstGeom prst="rect">
            <a:avLst/>
          </a:prstGeom>
          <a:noFill/>
          <a:ln w="9525">
            <a:noFill/>
          </a:ln>
        </p:spPr>
        <p:txBody>
          <a:bodyPr anchor="t" anchorCtr="0">
            <a:spAutoFit/>
          </a:bodyPr>
          <a:lstStyle/>
          <a:p>
            <a:pPr marL="262255" indent="-262255" algn="just">
              <a:buClrTx/>
              <a:buFontTx/>
            </a:pPr>
            <a:r>
              <a:rPr lang="en-US" altLang="zh-CN" sz="2400" b="1" dirty="0">
                <a:solidFill>
                  <a:srgbClr val="CE200F"/>
                </a:solidFill>
                <a:latin typeface="Arial" panose="020B0604020202020204" pitchFamily="34" charset="0"/>
                <a:ea typeface="宋体" panose="02010600030101010101" pitchFamily="2" charset="-122"/>
              </a:rPr>
              <a:t>   </a:t>
            </a:r>
            <a:r>
              <a:rPr lang="en-US" altLang="zh-CN" sz="2400" b="1" dirty="0">
                <a:solidFill>
                  <a:srgbClr val="C00000"/>
                </a:solidFill>
                <a:latin typeface="Arial" panose="020B0604020202020204" pitchFamily="34" charset="0"/>
                <a:ea typeface="宋体" panose="02010600030101010101" pitchFamily="2" charset="-122"/>
              </a:rPr>
              <a:t>hold/keep sb./sth. at bay</a:t>
            </a:r>
          </a:p>
          <a:p>
            <a:pPr marL="262255" indent="-262255" algn="just">
              <a:buClrTx/>
              <a:buFontTx/>
            </a:pPr>
            <a:r>
              <a:rPr lang="en-US" altLang="zh-CN" sz="2400" dirty="0">
                <a:solidFill>
                  <a:srgbClr val="2F2F2F"/>
                </a:solidFill>
                <a:latin typeface="Arial" panose="020B0604020202020204" pitchFamily="34" charset="0"/>
                <a:ea typeface="宋体" panose="02010600030101010101" pitchFamily="2" charset="-122"/>
              </a:rPr>
              <a:t>   prevent sb./sth. dangerous or unpleasant from happening or from coming too close </a:t>
            </a:r>
            <a:r>
              <a:rPr lang="zh-CN" altLang="en-US" sz="2400" dirty="0">
                <a:solidFill>
                  <a:srgbClr val="2F2F2F"/>
                </a:solidFill>
                <a:latin typeface="Arial" panose="020B0604020202020204" pitchFamily="34" charset="0"/>
                <a:ea typeface="宋体" panose="02010600030101010101" pitchFamily="2" charset="-122"/>
              </a:rPr>
              <a:t>使</a:t>
            </a:r>
            <a:r>
              <a:rPr lang="en-US" altLang="zh-CN" sz="2400" dirty="0">
                <a:solidFill>
                  <a:srgbClr val="2F2F2F"/>
                </a:solidFill>
                <a:latin typeface="Arial" panose="020B0604020202020204" pitchFamily="34" charset="0"/>
                <a:ea typeface="宋体" panose="02010600030101010101" pitchFamily="2" charset="-122"/>
              </a:rPr>
              <a:t>…</a:t>
            </a:r>
            <a:r>
              <a:rPr lang="zh-CN" altLang="en-US" sz="2400" dirty="0">
                <a:solidFill>
                  <a:srgbClr val="2F2F2F"/>
                </a:solidFill>
                <a:latin typeface="Arial" panose="020B0604020202020204" pitchFamily="34" charset="0"/>
                <a:ea typeface="宋体" panose="02010600030101010101" pitchFamily="2" charset="-122"/>
              </a:rPr>
              <a:t>不能接近</a:t>
            </a:r>
            <a:endParaRPr lang="en-US" altLang="zh-CN" sz="2400" dirty="0">
              <a:solidFill>
                <a:srgbClr val="2F2F2F"/>
              </a:solidFill>
              <a:latin typeface="Arial" panose="020B0604020202020204" pitchFamily="34" charset="0"/>
              <a:ea typeface="宋体" panose="02010600030101010101" pitchFamily="2" charset="-122"/>
            </a:endParaRPr>
          </a:p>
        </p:txBody>
      </p:sp>
      <p:sp>
        <p:nvSpPr>
          <p:cNvPr id="5" name="矩形 4"/>
          <p:cNvSpPr/>
          <p:nvPr/>
        </p:nvSpPr>
        <p:spPr>
          <a:xfrm>
            <a:off x="1042988" y="2840038"/>
            <a:ext cx="7993062" cy="830262"/>
          </a:xfrm>
          <a:prstGeom prst="rect">
            <a:avLst/>
          </a:prstGeom>
          <a:noFill/>
          <a:ln w="9525">
            <a:noFill/>
          </a:ln>
        </p:spPr>
        <p:txBody>
          <a:bodyPr anchor="t" anchorCtr="0">
            <a:spAutoFit/>
          </a:bodyPr>
          <a:lstStyle/>
          <a:p>
            <a:pPr>
              <a:buClrTx/>
              <a:buFontTx/>
            </a:pPr>
            <a:r>
              <a:rPr lang="en-US" altLang="zh-CN" sz="2400" dirty="0">
                <a:latin typeface="Arial" panose="020B0604020202020204" pitchFamily="34" charset="0"/>
                <a:ea typeface="幼圆" panose="02010509060101010101" pitchFamily="49" charset="-122"/>
              </a:rPr>
              <a:t>Some people never seem to get sick. What are they doing that the rest of us aren’t to keep illness at bay?</a:t>
            </a:r>
          </a:p>
        </p:txBody>
      </p:sp>
      <p:sp>
        <p:nvSpPr>
          <p:cNvPr id="7" name="Rectangle 25"/>
          <p:cNvSpPr/>
          <p:nvPr/>
        </p:nvSpPr>
        <p:spPr>
          <a:xfrm>
            <a:off x="1077913" y="3914775"/>
            <a:ext cx="7165975" cy="831850"/>
          </a:xfrm>
          <a:prstGeom prst="rect">
            <a:avLst/>
          </a:prstGeom>
          <a:noFill/>
          <a:ln w="9525">
            <a:noFill/>
          </a:ln>
        </p:spPr>
        <p:txBody>
          <a:bodyPr anchor="t" anchorCtr="0">
            <a:spAutoFit/>
          </a:bodyPr>
          <a:lstStyle/>
          <a:p>
            <a:pPr algn="just" eaLnBrk="0" hangingPunct="0">
              <a:buClrTx/>
              <a:buFontTx/>
            </a:pPr>
            <a:r>
              <a:rPr lang="zh-CN" altLang="en-US" sz="2400" dirty="0">
                <a:latin typeface="Arial" panose="020B0604020202020204" pitchFamily="34" charset="0"/>
                <a:ea typeface="幼圆" panose="02010509060101010101" pitchFamily="49" charset="-122"/>
              </a:rPr>
              <a:t>有些人似乎从来不生病。他们做了些什么把疾病拒之门外，而我们却没做呢？</a:t>
            </a:r>
            <a:endParaRPr lang="zh-CN" altLang="en-US" sz="2400" b="1" dirty="0">
              <a:solidFill>
                <a:srgbClr val="CC0000"/>
              </a:solidFill>
              <a:latin typeface="Arial" panose="020B0604020202020204" pitchFamily="34" charset="0"/>
              <a:ea typeface="宋体" panose="02010600030101010101" pitchFamily="2" charset="-122"/>
            </a:endParaRPr>
          </a:p>
        </p:txBody>
      </p:sp>
      <p:pic>
        <p:nvPicPr>
          <p:cNvPr id="77829" name="Picture 15" descr="13"/>
          <p:cNvPicPr>
            <a:picLocks noChangeAspect="1"/>
          </p:cNvPicPr>
          <p:nvPr/>
        </p:nvPicPr>
        <p:blipFill>
          <a:blip r:embed="rId2"/>
          <a:stretch>
            <a:fillRect/>
          </a:stretch>
        </p:blipFill>
        <p:spPr>
          <a:xfrm>
            <a:off x="527050" y="2951163"/>
            <a:ext cx="314325" cy="314325"/>
          </a:xfrm>
          <a:prstGeom prst="rect">
            <a:avLst/>
          </a:prstGeom>
          <a:noFill/>
          <a:ln w="9525">
            <a:noFill/>
          </a:ln>
        </p:spPr>
      </p:pic>
      <p:pic>
        <p:nvPicPr>
          <p:cNvPr id="77830" name="Picture 17" descr="14"/>
          <p:cNvPicPr>
            <a:picLocks noChangeAspect="1"/>
          </p:cNvPicPr>
          <p:nvPr/>
        </p:nvPicPr>
        <p:blipFill>
          <a:blip r:embed="rId3"/>
          <a:stretch>
            <a:fillRect/>
          </a:stretch>
        </p:blipFill>
        <p:spPr>
          <a:xfrm>
            <a:off x="519113" y="4035425"/>
            <a:ext cx="314325" cy="314325"/>
          </a:xfrm>
          <a:prstGeom prst="rect">
            <a:avLst/>
          </a:prstGeom>
          <a:noFill/>
          <a:ln w="9525">
            <a:noFill/>
          </a:ln>
        </p:spPr>
      </p:pic>
      <p:sp>
        <p:nvSpPr>
          <p:cNvPr id="9" name="文本框 8">
            <a:hlinkClick r:id="rId4" action="ppaction://hlinksldjump"/>
          </p:cNvPr>
          <p:cNvSpPr txBox="1"/>
          <p:nvPr/>
        </p:nvSpPr>
        <p:spPr>
          <a:xfrm>
            <a:off x="7667625" y="5848350"/>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77829"/>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77829"/>
                  </p:tgtEl>
                </p:cond>
              </p:nextCondLst>
            </p:seq>
            <p:seq concurrent="1" nextAc="seek">
              <p:cTn id="7" restart="whenNotActive" fill="hold" evtFilter="cancelBubble" nodeType="interactiveSeq">
                <p:stCondLst>
                  <p:cond evt="onClick" delay="0">
                    <p:tgtEl>
                      <p:spTgt spid="77830"/>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77830"/>
                  </p:tgtEl>
                </p:cond>
              </p:nextCondLst>
            </p:seq>
          </p:childTnLst>
        </p:cTn>
      </p:par>
    </p:tnLst>
    <p:bldLst>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3200" b="1" i="0" u="none" strike="noStrike" kern="1200" cap="none" spc="0" normalizeH="0" baseline="0" noProof="0" dirty="0">
                <a:ln>
                  <a:noFill/>
                </a:ln>
                <a:solidFill>
                  <a:prstClr val="white"/>
                </a:solidFill>
                <a:effectLst/>
                <a:uLnTx/>
                <a:uFillTx/>
                <a:latin typeface="Arial Black" panose="020B0A04020102020204" pitchFamily="34" charset="0"/>
                <a:ea typeface="幼圆" panose="02010509060101010101" pitchFamily="49" charset="-122"/>
                <a:cs typeface="+mn-cs"/>
              </a:rPr>
              <a:t>Before Reading</a:t>
            </a:r>
            <a:endParaRPr kumimoji="0" lang="zh-CN" altLang="en-US" sz="3200" b="1" i="0" u="none" strike="noStrike" kern="1200" cap="none" spc="0" normalizeH="0" baseline="0" noProof="0" dirty="0">
              <a:ln>
                <a:noFill/>
              </a:ln>
              <a:solidFill>
                <a:schemeClr val="bg1"/>
              </a:solidFill>
              <a:effectLst/>
              <a:uLnTx/>
              <a:uFillTx/>
              <a:latin typeface="Arial Black" panose="020B0A04020102020204" pitchFamily="34" charset="0"/>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462280" y="1367155"/>
            <a:ext cx="8291830" cy="5295265"/>
          </a:xfrm>
        </p:spPr>
        <p:txBody>
          <a:bodyPr vert="horz" wrap="square" lIns="91440" tIns="45720" rIns="91440" bIns="45720" numCol="1" anchor="t" anchorCtr="0" compatLnSpc="1"/>
          <a:lstStyle/>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altLang="zh-CN" sz="16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fight against hidden crimes</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altLang="zh-CN" sz="16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police resourses</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altLang="zh-CN" sz="16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violent/severe crimes</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altLang="zh-CN" sz="16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disclose criminal cases</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lang="en-US" altLang="zh-CN" sz="1600" noProof="0" dirty="0">
                <a:ln>
                  <a:noFill/>
                </a:ln>
                <a:effectLst/>
                <a:uLnTx/>
                <a:uFillTx/>
                <a:sym typeface="+mn-ea"/>
              </a:rPr>
              <a:t>take drugs/ask for prostitution</a:t>
            </a:r>
            <a:endParaRPr kumimoji="1" lang="en-US" altLang="zh-CN" sz="16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altLang="zh-CN" sz="16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take preventive measures</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altLang="zh-CN" sz="16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feel uncomfortable</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endParaRPr kumimoji="1" lang="en-US" altLang="zh-CN" sz="16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78850" name="TextBox 3"/>
          <p:cNvSpPr txBox="1"/>
          <p:nvPr/>
        </p:nvSpPr>
        <p:spPr>
          <a:xfrm>
            <a:off x="590550" y="1436688"/>
            <a:ext cx="8532813" cy="830262"/>
          </a:xfrm>
          <a:prstGeom prst="rect">
            <a:avLst/>
          </a:prstGeom>
          <a:noFill/>
          <a:ln w="9525">
            <a:noFill/>
          </a:ln>
        </p:spPr>
        <p:txBody>
          <a:bodyPr anchor="t" anchorCtr="0">
            <a:spAutoFit/>
          </a:bodyPr>
          <a:lstStyle/>
          <a:p>
            <a:pPr>
              <a:buClrTx/>
              <a:buFontTx/>
            </a:pPr>
            <a:r>
              <a:rPr lang="en-US" altLang="zh-CN" sz="2400" b="1" dirty="0">
                <a:solidFill>
                  <a:srgbClr val="C00000"/>
                </a:solidFill>
                <a:latin typeface="Arial" panose="020B0604020202020204" pitchFamily="34" charset="0"/>
                <a:ea typeface="宋体" panose="02010600030101010101" pitchFamily="2" charset="-122"/>
              </a:rPr>
              <a:t>without/with not so much as</a:t>
            </a:r>
          </a:p>
          <a:p>
            <a:pPr>
              <a:buClrTx/>
              <a:buFontTx/>
            </a:pPr>
            <a:r>
              <a:rPr lang="en-US" altLang="zh-CN" sz="2400" dirty="0">
                <a:latin typeface="Arial" panose="020B0604020202020204" pitchFamily="34" charset="0"/>
                <a:ea typeface="幼圆" panose="02010509060101010101" pitchFamily="49" charset="-122"/>
              </a:rPr>
              <a:t>with not even </a:t>
            </a:r>
            <a:r>
              <a:rPr lang="zh-CN" altLang="en-US" sz="2400" dirty="0">
                <a:latin typeface="Arial" panose="020B0604020202020204" pitchFamily="34" charset="0"/>
                <a:ea typeface="幼圆" panose="02010509060101010101" pitchFamily="49" charset="-122"/>
              </a:rPr>
              <a:t>甚至连</a:t>
            </a:r>
            <a:r>
              <a:rPr lang="en-US" altLang="zh-CN" sz="2400" dirty="0">
                <a:latin typeface="Arial" panose="020B0604020202020204" pitchFamily="34" charset="0"/>
                <a:ea typeface="幼圆" panose="02010509060101010101" pitchFamily="49" charset="-122"/>
              </a:rPr>
              <a:t>…</a:t>
            </a:r>
            <a:r>
              <a:rPr lang="zh-CN" altLang="en-US" sz="2400" dirty="0">
                <a:latin typeface="Arial" panose="020B0604020202020204" pitchFamily="34" charset="0"/>
                <a:ea typeface="幼圆" panose="02010509060101010101" pitchFamily="49" charset="-122"/>
              </a:rPr>
              <a:t>都没有</a:t>
            </a:r>
            <a:endParaRPr lang="zh-CN" altLang="zh-CN" sz="2400" dirty="0">
              <a:latin typeface="Arial" panose="020B0604020202020204" pitchFamily="34" charset="0"/>
              <a:ea typeface="宋体" panose="02010600030101010101" pitchFamily="2" charset="-122"/>
            </a:endParaRPr>
          </a:p>
        </p:txBody>
      </p:sp>
      <p:sp>
        <p:nvSpPr>
          <p:cNvPr id="5" name="矩形 4"/>
          <p:cNvSpPr/>
          <p:nvPr/>
        </p:nvSpPr>
        <p:spPr>
          <a:xfrm>
            <a:off x="1042988" y="2474913"/>
            <a:ext cx="7993062" cy="831850"/>
          </a:xfrm>
          <a:prstGeom prst="rect">
            <a:avLst/>
          </a:prstGeom>
          <a:noFill/>
          <a:ln w="9525">
            <a:noFill/>
          </a:ln>
        </p:spPr>
        <p:txBody>
          <a:bodyPr anchor="t" anchorCtr="0">
            <a:spAutoFit/>
          </a:bodyPr>
          <a:lstStyle/>
          <a:p>
            <a:pPr>
              <a:buClrTx/>
              <a:buFontTx/>
            </a:pPr>
            <a:r>
              <a:rPr lang="en-US" altLang="zh-CN" sz="2400" dirty="0">
                <a:latin typeface="Arial" panose="020B0604020202020204" pitchFamily="34" charset="0"/>
                <a:ea typeface="幼圆" panose="02010509060101010101" pitchFamily="49" charset="-122"/>
              </a:rPr>
              <a:t>She left the city where she had lived all her life without so much as a backward glance. </a:t>
            </a:r>
            <a:endParaRPr lang="en-US" altLang="zh-CN" sz="2400" dirty="0">
              <a:latin typeface="Arial" panose="020B0604020202020204" pitchFamily="34" charset="0"/>
              <a:ea typeface="宋体" panose="02010600030101010101" pitchFamily="2" charset="-122"/>
            </a:endParaRPr>
          </a:p>
        </p:txBody>
      </p:sp>
      <p:sp>
        <p:nvSpPr>
          <p:cNvPr id="7" name="Rectangle 25"/>
          <p:cNvSpPr/>
          <p:nvPr/>
        </p:nvSpPr>
        <p:spPr>
          <a:xfrm>
            <a:off x="1085850" y="3551238"/>
            <a:ext cx="7632700" cy="461962"/>
          </a:xfrm>
          <a:prstGeom prst="rect">
            <a:avLst/>
          </a:prstGeom>
          <a:noFill/>
          <a:ln w="9525">
            <a:noFill/>
          </a:ln>
        </p:spPr>
        <p:txBody>
          <a:bodyPr anchor="t" anchorCtr="0">
            <a:spAutoFit/>
          </a:bodyPr>
          <a:lstStyle/>
          <a:p>
            <a:pPr algn="just" eaLnBrk="0" hangingPunct="0">
              <a:buClrTx/>
              <a:buFontTx/>
            </a:pPr>
            <a:r>
              <a:rPr lang="zh-CN" altLang="en-US" sz="2400" dirty="0">
                <a:latin typeface="Arial" panose="020B0604020202020204" pitchFamily="34" charset="0"/>
                <a:ea typeface="幼圆" panose="02010509060101010101" pitchFamily="49" charset="-122"/>
              </a:rPr>
              <a:t>她头也不回地离开了自己生活了一辈子的城市。</a:t>
            </a:r>
            <a:endParaRPr lang="zh-CN" altLang="en-US" sz="2400" b="1" dirty="0">
              <a:solidFill>
                <a:srgbClr val="CC0000"/>
              </a:solidFill>
              <a:latin typeface="Arial" panose="020B0604020202020204" pitchFamily="34" charset="0"/>
              <a:ea typeface="宋体" panose="02010600030101010101" pitchFamily="2" charset="-122"/>
            </a:endParaRPr>
          </a:p>
        </p:txBody>
      </p:sp>
      <p:pic>
        <p:nvPicPr>
          <p:cNvPr id="78853" name="Picture 15" descr="13"/>
          <p:cNvPicPr>
            <a:picLocks noChangeAspect="1"/>
          </p:cNvPicPr>
          <p:nvPr/>
        </p:nvPicPr>
        <p:blipFill>
          <a:blip r:embed="rId2"/>
          <a:stretch>
            <a:fillRect/>
          </a:stretch>
        </p:blipFill>
        <p:spPr>
          <a:xfrm>
            <a:off x="611188" y="2646363"/>
            <a:ext cx="314325" cy="314325"/>
          </a:xfrm>
          <a:prstGeom prst="rect">
            <a:avLst/>
          </a:prstGeom>
          <a:noFill/>
          <a:ln w="9525">
            <a:noFill/>
          </a:ln>
        </p:spPr>
      </p:pic>
      <p:pic>
        <p:nvPicPr>
          <p:cNvPr id="78854" name="Picture 17" descr="14"/>
          <p:cNvPicPr>
            <a:picLocks noChangeAspect="1"/>
          </p:cNvPicPr>
          <p:nvPr/>
        </p:nvPicPr>
        <p:blipFill>
          <a:blip r:embed="rId3"/>
          <a:stretch>
            <a:fillRect/>
          </a:stretch>
        </p:blipFill>
        <p:spPr>
          <a:xfrm>
            <a:off x="612775" y="3698875"/>
            <a:ext cx="314325" cy="314325"/>
          </a:xfrm>
          <a:prstGeom prst="rect">
            <a:avLst/>
          </a:prstGeom>
          <a:noFill/>
          <a:ln w="9525">
            <a:noFill/>
          </a:ln>
        </p:spPr>
      </p:pic>
      <p:sp>
        <p:nvSpPr>
          <p:cNvPr id="9" name="文本框 8">
            <a:hlinkClick r:id="rId4" action="ppaction://hlinksldjump"/>
          </p:cNvPr>
          <p:cNvSpPr txBox="1"/>
          <p:nvPr/>
        </p:nvSpPr>
        <p:spPr>
          <a:xfrm>
            <a:off x="7667625" y="5848350"/>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7885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78853"/>
                  </p:tgtEl>
                </p:cond>
              </p:nextCondLst>
            </p:seq>
            <p:seq concurrent="1" nextAc="seek">
              <p:cTn id="7" restart="whenNotActive" fill="hold" evtFilter="cancelBubble" nodeType="interactiveSeq">
                <p:stCondLst>
                  <p:cond evt="onClick" delay="0">
                    <p:tgtEl>
                      <p:spTgt spid="78854"/>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78854"/>
                  </p:tgtEl>
                </p:cond>
              </p:nextCondLst>
            </p:seq>
          </p:childTnLst>
        </p:cTn>
      </p:par>
    </p:tnLst>
    <p:bldLst>
      <p:bldP spid="5" grpId="0"/>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79874" name="TextBox 3"/>
          <p:cNvSpPr txBox="1"/>
          <p:nvPr/>
        </p:nvSpPr>
        <p:spPr>
          <a:xfrm>
            <a:off x="611188" y="1557338"/>
            <a:ext cx="7993062" cy="831850"/>
          </a:xfrm>
          <a:prstGeom prst="rect">
            <a:avLst/>
          </a:prstGeom>
          <a:noFill/>
          <a:ln w="9525">
            <a:noFill/>
          </a:ln>
        </p:spPr>
        <p:txBody>
          <a:bodyPr anchor="t" anchorCtr="0">
            <a:spAutoFit/>
          </a:bodyPr>
          <a:lstStyle/>
          <a:p>
            <a:pPr marL="262255" indent="-262255" algn="just">
              <a:buClrTx/>
              <a:buFontTx/>
            </a:pPr>
            <a:r>
              <a:rPr lang="en-US" altLang="zh-CN" sz="2400" b="1" dirty="0">
                <a:solidFill>
                  <a:srgbClr val="C00000"/>
                </a:solidFill>
                <a:latin typeface="Arial" panose="020B0604020202020204" pitchFamily="34" charset="0"/>
                <a:ea typeface="宋体" panose="02010600030101010101" pitchFamily="2" charset="-122"/>
              </a:rPr>
              <a:t>sideways</a:t>
            </a:r>
            <a:r>
              <a:rPr lang="en-US" altLang="zh-CN" sz="2400" b="1" dirty="0">
                <a:solidFill>
                  <a:srgbClr val="CC0000"/>
                </a:solidFill>
                <a:latin typeface="Arial" panose="020B0604020202020204" pitchFamily="34" charset="0"/>
                <a:ea typeface="宋体" panose="02010600030101010101" pitchFamily="2" charset="-122"/>
              </a:rPr>
              <a:t> </a:t>
            </a:r>
            <a:r>
              <a:rPr lang="en-US" altLang="zh-CN" sz="2400" i="1" dirty="0">
                <a:solidFill>
                  <a:srgbClr val="000000"/>
                </a:solidFill>
                <a:latin typeface="Arial" panose="020B0604020202020204" pitchFamily="34" charset="0"/>
                <a:ea typeface="宋体" panose="02010600030101010101" pitchFamily="2" charset="-122"/>
              </a:rPr>
              <a:t>ad.,a.</a:t>
            </a:r>
            <a:r>
              <a:rPr lang="en-US" altLang="zh-CN" sz="2400" b="1" dirty="0">
                <a:solidFill>
                  <a:srgbClr val="CC0000"/>
                </a:solidFill>
                <a:latin typeface="Arial" panose="020B0604020202020204" pitchFamily="34" charset="0"/>
                <a:ea typeface="宋体" panose="02010600030101010101" pitchFamily="2" charset="-122"/>
              </a:rPr>
              <a:t> </a:t>
            </a:r>
          </a:p>
          <a:p>
            <a:pPr marL="262255" indent="-262255" algn="just">
              <a:buClrTx/>
              <a:buFontTx/>
            </a:pPr>
            <a:r>
              <a:rPr lang="en-US" altLang="zh-CN" sz="2400" dirty="0">
                <a:solidFill>
                  <a:srgbClr val="3F3F3F"/>
                </a:solidFill>
                <a:latin typeface="Arial" panose="020B0604020202020204" pitchFamily="34" charset="0"/>
                <a:ea typeface="幼圆" panose="02010509060101010101" pitchFamily="49" charset="-122"/>
              </a:rPr>
              <a:t>to, towards or from the side </a:t>
            </a:r>
            <a:r>
              <a:rPr lang="zh-CN" altLang="en-US" sz="2400" dirty="0">
                <a:solidFill>
                  <a:srgbClr val="3F3F3F"/>
                </a:solidFill>
                <a:latin typeface="Arial" panose="020B0604020202020204" pitchFamily="34" charset="0"/>
                <a:ea typeface="幼圆" panose="02010509060101010101" pitchFamily="49" charset="-122"/>
              </a:rPr>
              <a:t>向一边（的）；斜着（的）</a:t>
            </a:r>
            <a:endParaRPr lang="zh-CN" altLang="zh-CN" sz="2400" dirty="0">
              <a:solidFill>
                <a:srgbClr val="3F3F3F"/>
              </a:solidFill>
              <a:latin typeface="Arial" panose="020B0604020202020204" pitchFamily="34" charset="0"/>
              <a:ea typeface="宋体" panose="02010600030101010101" pitchFamily="2" charset="-122"/>
            </a:endParaRPr>
          </a:p>
        </p:txBody>
      </p:sp>
      <p:sp>
        <p:nvSpPr>
          <p:cNvPr id="5" name="矩形 4"/>
          <p:cNvSpPr/>
          <p:nvPr/>
        </p:nvSpPr>
        <p:spPr>
          <a:xfrm>
            <a:off x="1042988" y="2609850"/>
            <a:ext cx="7920037" cy="461963"/>
          </a:xfrm>
          <a:prstGeom prst="rect">
            <a:avLst/>
          </a:prstGeom>
          <a:noFill/>
          <a:ln w="9525">
            <a:noFill/>
          </a:ln>
        </p:spPr>
        <p:txBody>
          <a:bodyPr anchor="t" anchorCtr="0">
            <a:spAutoFit/>
          </a:bodyPr>
          <a:lstStyle/>
          <a:p>
            <a:pPr>
              <a:buClrTx/>
              <a:buFont typeface="Webdings" panose="05030102010509060703" pitchFamily="18" charset="2"/>
            </a:pPr>
            <a:r>
              <a:rPr lang="en-US" altLang="zh-CN" sz="2400" dirty="0">
                <a:solidFill>
                  <a:srgbClr val="3F3F3F"/>
                </a:solidFill>
                <a:latin typeface="Arial" panose="020B0604020202020204" pitchFamily="34" charset="0"/>
                <a:ea typeface="微软雅黑" panose="020B0503020204020204" pitchFamily="34" charset="-122"/>
              </a:rPr>
              <a:t>We moved the table sideways to make more room.</a:t>
            </a:r>
            <a:endParaRPr lang="en-US" altLang="zh-CN" sz="2400" dirty="0">
              <a:solidFill>
                <a:srgbClr val="3F3F3F"/>
              </a:solidFill>
              <a:latin typeface="Arial" panose="020B0604020202020204" pitchFamily="34" charset="0"/>
              <a:ea typeface="宋体" panose="02010600030101010101" pitchFamily="2" charset="-122"/>
            </a:endParaRPr>
          </a:p>
        </p:txBody>
      </p:sp>
      <p:sp>
        <p:nvSpPr>
          <p:cNvPr id="7" name="Rectangle 25"/>
          <p:cNvSpPr/>
          <p:nvPr/>
        </p:nvSpPr>
        <p:spPr>
          <a:xfrm>
            <a:off x="1047750" y="3179763"/>
            <a:ext cx="7343775" cy="461962"/>
          </a:xfrm>
          <a:prstGeom prst="rect">
            <a:avLst/>
          </a:prstGeom>
          <a:noFill/>
          <a:ln w="9525">
            <a:noFill/>
          </a:ln>
        </p:spPr>
        <p:txBody>
          <a:bodyPr anchor="t" anchorCtr="0">
            <a:spAutoFit/>
          </a:bodyPr>
          <a:lstStyle/>
          <a:p>
            <a:pPr algn="just" eaLnBrk="0" hangingPunct="0">
              <a:buClrTx/>
              <a:buFont typeface="Webdings" panose="05030102010509060703" pitchFamily="18" charset="2"/>
            </a:pPr>
            <a:r>
              <a:rPr lang="zh-CN" altLang="en-US" sz="2400" dirty="0">
                <a:solidFill>
                  <a:srgbClr val="3F3F3F"/>
                </a:solidFill>
                <a:latin typeface="幼圆" panose="02010509060101010101" pitchFamily="49" charset="-122"/>
                <a:ea typeface="幼圆" panose="02010509060101010101" pitchFamily="49" charset="-122"/>
              </a:rPr>
              <a:t>我们把桌子往边上挪了挪，腾出更多空间。</a:t>
            </a:r>
            <a:endParaRPr lang="zh-CN" altLang="en-US" sz="2400" b="1" dirty="0">
              <a:solidFill>
                <a:srgbClr val="3F3F3F"/>
              </a:solidFill>
              <a:latin typeface="幼圆" panose="02010509060101010101" pitchFamily="49" charset="-122"/>
              <a:ea typeface="幼圆" panose="02010509060101010101" pitchFamily="49" charset="-122"/>
            </a:endParaRPr>
          </a:p>
        </p:txBody>
      </p:sp>
      <p:pic>
        <p:nvPicPr>
          <p:cNvPr id="79877" name="Picture 15" descr="13"/>
          <p:cNvPicPr>
            <a:picLocks noChangeAspect="1"/>
          </p:cNvPicPr>
          <p:nvPr/>
        </p:nvPicPr>
        <p:blipFill>
          <a:blip r:embed="rId2"/>
          <a:stretch>
            <a:fillRect/>
          </a:stretch>
        </p:blipFill>
        <p:spPr>
          <a:xfrm>
            <a:off x="600075" y="2747963"/>
            <a:ext cx="314325" cy="314325"/>
          </a:xfrm>
          <a:prstGeom prst="rect">
            <a:avLst/>
          </a:prstGeom>
          <a:noFill/>
          <a:ln w="9525">
            <a:noFill/>
          </a:ln>
        </p:spPr>
      </p:pic>
      <p:pic>
        <p:nvPicPr>
          <p:cNvPr id="79878" name="Picture 17" descr="14"/>
          <p:cNvPicPr>
            <a:picLocks noChangeAspect="1"/>
          </p:cNvPicPr>
          <p:nvPr/>
        </p:nvPicPr>
        <p:blipFill>
          <a:blip r:embed="rId3"/>
          <a:stretch>
            <a:fillRect/>
          </a:stretch>
        </p:blipFill>
        <p:spPr>
          <a:xfrm>
            <a:off x="611188" y="3370263"/>
            <a:ext cx="314325" cy="314325"/>
          </a:xfrm>
          <a:prstGeom prst="rect">
            <a:avLst/>
          </a:prstGeom>
          <a:noFill/>
          <a:ln w="9525">
            <a:noFill/>
          </a:ln>
        </p:spPr>
      </p:pic>
      <p:sp>
        <p:nvSpPr>
          <p:cNvPr id="12" name="文本框 11">
            <a:hlinkClick r:id="rId4" action="ppaction://hlinksldjump"/>
          </p:cNvPr>
          <p:cNvSpPr txBox="1"/>
          <p:nvPr/>
        </p:nvSpPr>
        <p:spPr>
          <a:xfrm>
            <a:off x="7667625" y="5848350"/>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solidFill>
                  <a:srgbClr val="3F3F3F"/>
                </a:solidFill>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solidFill>
                <a:srgbClr val="3F3F3F"/>
              </a:solidFill>
              <a:latin typeface="Arial" panose="020B0604020202020204" pitchFamily="34" charset="0"/>
              <a:ea typeface="微软雅黑" panose="020B0503020204020204" pitchFamily="34" charset="-122"/>
              <a:cs typeface="+mn-cs"/>
            </a:endParaRPr>
          </a:p>
        </p:txBody>
      </p:sp>
      <p:sp>
        <p:nvSpPr>
          <p:cNvPr id="9" name="矩形 8"/>
          <p:cNvSpPr/>
          <p:nvPr/>
        </p:nvSpPr>
        <p:spPr>
          <a:xfrm>
            <a:off x="1042988" y="3948113"/>
            <a:ext cx="7667625" cy="830262"/>
          </a:xfrm>
          <a:prstGeom prst="rect">
            <a:avLst/>
          </a:prstGeom>
          <a:noFill/>
          <a:ln w="9525">
            <a:noFill/>
          </a:ln>
        </p:spPr>
        <p:txBody>
          <a:bodyPr anchor="t" anchorCtr="0">
            <a:spAutoFit/>
          </a:bodyPr>
          <a:lstStyle/>
          <a:p>
            <a:pPr>
              <a:buClrTx/>
              <a:buFont typeface="Webdings" panose="05030102010509060703" pitchFamily="18" charset="2"/>
            </a:pPr>
            <a:r>
              <a:rPr lang="en-US" altLang="zh-CN" sz="2400" dirty="0">
                <a:solidFill>
                  <a:srgbClr val="3F3F3F"/>
                </a:solidFill>
                <a:latin typeface="Arial" panose="020B0604020202020204" pitchFamily="34" charset="0"/>
                <a:ea typeface="微软雅黑" panose="020B0503020204020204" pitchFamily="34" charset="-122"/>
              </a:rPr>
              <a:t>The lady in red in the back row, a sideways move to the left, and I can get you in the picture. </a:t>
            </a:r>
            <a:endParaRPr lang="en-US" altLang="zh-CN" sz="2400" dirty="0">
              <a:solidFill>
                <a:srgbClr val="3F3F3F"/>
              </a:solidFill>
              <a:latin typeface="Arial" panose="020B0604020202020204" pitchFamily="34" charset="0"/>
              <a:ea typeface="宋体" panose="02010600030101010101" pitchFamily="2" charset="-122"/>
            </a:endParaRPr>
          </a:p>
        </p:txBody>
      </p:sp>
      <p:pic>
        <p:nvPicPr>
          <p:cNvPr id="79881" name="Picture 15" descr="13"/>
          <p:cNvPicPr>
            <a:picLocks noChangeAspect="1"/>
          </p:cNvPicPr>
          <p:nvPr/>
        </p:nvPicPr>
        <p:blipFill>
          <a:blip r:embed="rId2"/>
          <a:stretch>
            <a:fillRect/>
          </a:stretch>
        </p:blipFill>
        <p:spPr>
          <a:xfrm>
            <a:off x="611188" y="4064000"/>
            <a:ext cx="314325" cy="314325"/>
          </a:xfrm>
          <a:prstGeom prst="rect">
            <a:avLst/>
          </a:prstGeom>
          <a:noFill/>
          <a:ln w="9525">
            <a:noFill/>
          </a:ln>
        </p:spPr>
      </p:pic>
      <p:pic>
        <p:nvPicPr>
          <p:cNvPr id="79882" name="Picture 17" descr="14"/>
          <p:cNvPicPr>
            <a:picLocks noChangeAspect="1"/>
          </p:cNvPicPr>
          <p:nvPr/>
        </p:nvPicPr>
        <p:blipFill>
          <a:blip r:embed="rId3"/>
          <a:stretch>
            <a:fillRect/>
          </a:stretch>
        </p:blipFill>
        <p:spPr>
          <a:xfrm>
            <a:off x="611188" y="5043488"/>
            <a:ext cx="314325" cy="314325"/>
          </a:xfrm>
          <a:prstGeom prst="rect">
            <a:avLst/>
          </a:prstGeom>
          <a:noFill/>
          <a:ln w="9525">
            <a:noFill/>
          </a:ln>
        </p:spPr>
      </p:pic>
      <p:sp>
        <p:nvSpPr>
          <p:cNvPr id="13" name="Rectangle 25"/>
          <p:cNvSpPr/>
          <p:nvPr/>
        </p:nvSpPr>
        <p:spPr>
          <a:xfrm>
            <a:off x="1042988" y="4914900"/>
            <a:ext cx="7343775" cy="830263"/>
          </a:xfrm>
          <a:prstGeom prst="rect">
            <a:avLst/>
          </a:prstGeom>
          <a:noFill/>
          <a:ln w="9525">
            <a:noFill/>
          </a:ln>
        </p:spPr>
        <p:txBody>
          <a:bodyPr anchor="t" anchorCtr="0">
            <a:spAutoFit/>
          </a:bodyPr>
          <a:lstStyle/>
          <a:p>
            <a:pPr algn="just" eaLnBrk="0" hangingPunct="0">
              <a:buClrTx/>
              <a:buFont typeface="Webdings" panose="05030102010509060703" pitchFamily="18" charset="2"/>
            </a:pPr>
            <a:r>
              <a:rPr lang="zh-CN" altLang="en-US" sz="2400" dirty="0">
                <a:solidFill>
                  <a:srgbClr val="3F3F3F"/>
                </a:solidFill>
                <a:latin typeface="幼圆" panose="02010509060101010101" pitchFamily="49" charset="-122"/>
                <a:ea typeface="幼圆" panose="02010509060101010101" pitchFamily="49" charset="-122"/>
              </a:rPr>
              <a:t>后排穿红色的那位女士，如果你能向左移一点儿，我就可以把你拍进照片里了。</a:t>
            </a:r>
            <a:endParaRPr lang="zh-CN" altLang="en-US" sz="2400" b="1" dirty="0">
              <a:solidFill>
                <a:srgbClr val="3F3F3F"/>
              </a:solidFill>
              <a:latin typeface="幼圆" panose="02010509060101010101" pitchFamily="49" charset="-122"/>
              <a:ea typeface="幼圆" panose="02010509060101010101" pitchFamily="49" charset="-122"/>
            </a:endParaRPr>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79877"/>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79877"/>
                  </p:tgtEl>
                </p:cond>
              </p:nextCondLst>
            </p:seq>
            <p:seq concurrent="1" nextAc="seek">
              <p:cTn id="7" restart="whenNotActive" fill="hold" evtFilter="cancelBubble" nodeType="interactiveSeq">
                <p:stCondLst>
                  <p:cond evt="onClick" delay="0">
                    <p:tgtEl>
                      <p:spTgt spid="79878"/>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79878"/>
                  </p:tgtEl>
                </p:cond>
              </p:nextCondLst>
            </p:seq>
            <p:seq concurrent="1" nextAc="seek">
              <p:cTn id="12" restart="whenNotActive" fill="hold" evtFilter="cancelBubble" nodeType="interactiveSeq">
                <p:stCondLst>
                  <p:cond evt="onClick" delay="0">
                    <p:tgtEl>
                      <p:spTgt spid="79881"/>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nextCondLst>
                <p:cond evt="onClick" delay="0">
                  <p:tgtEl>
                    <p:spTgt spid="79881"/>
                  </p:tgtEl>
                </p:cond>
              </p:nextCondLst>
            </p:seq>
            <p:seq concurrent="1" nextAc="seek">
              <p:cTn id="17" restart="whenNotActive" fill="hold" evtFilter="cancelBubble" nodeType="interactiveSeq">
                <p:stCondLst>
                  <p:cond evt="onClick" delay="0">
                    <p:tgtEl>
                      <p:spTgt spid="79882"/>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nextCondLst>
                <p:cond evt="onClick" delay="0">
                  <p:tgtEl>
                    <p:spTgt spid="79882"/>
                  </p:tgtEl>
                </p:cond>
              </p:nextCondLst>
            </p:seq>
          </p:childTnLst>
        </p:cTn>
      </p:par>
    </p:tnLst>
    <p:bldLst>
      <p:bldP spid="5" grpId="0"/>
      <p:bldP spid="7" grpId="0"/>
      <p:bldP spid="9" grpId="0"/>
      <p:bldP spid="1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80898" name="TextBox 3"/>
          <p:cNvSpPr txBox="1"/>
          <p:nvPr/>
        </p:nvSpPr>
        <p:spPr>
          <a:xfrm>
            <a:off x="611188" y="1487488"/>
            <a:ext cx="8532812" cy="831850"/>
          </a:xfrm>
          <a:prstGeom prst="rect">
            <a:avLst/>
          </a:prstGeom>
          <a:noFill/>
          <a:ln w="9525">
            <a:noFill/>
          </a:ln>
        </p:spPr>
        <p:txBody>
          <a:bodyPr anchor="t" anchorCtr="0">
            <a:spAutoFit/>
          </a:bodyPr>
          <a:lstStyle/>
          <a:p>
            <a:pPr marL="262255" indent="-262255" algn="just">
              <a:buClrTx/>
              <a:buFontTx/>
            </a:pPr>
            <a:r>
              <a:rPr lang="en-US" altLang="zh-CN" sz="2400" b="1" dirty="0">
                <a:solidFill>
                  <a:srgbClr val="C00000"/>
                </a:solidFill>
                <a:latin typeface="Arial" panose="020B0604020202020204" pitchFamily="34" charset="0"/>
                <a:ea typeface="宋体" panose="02010600030101010101" pitchFamily="2" charset="-122"/>
              </a:rPr>
              <a:t>stand for</a:t>
            </a:r>
          </a:p>
          <a:p>
            <a:pPr marL="262255" indent="-262255" algn="just">
              <a:buClrTx/>
              <a:buFontTx/>
            </a:pPr>
            <a:r>
              <a:rPr lang="en-US" altLang="zh-CN" sz="2400" dirty="0">
                <a:latin typeface="Arial" panose="020B0604020202020204" pitchFamily="34" charset="0"/>
                <a:ea typeface="幼圆" panose="02010509060101010101" pitchFamily="49" charset="-122"/>
              </a:rPr>
              <a:t>represent; mean </a:t>
            </a:r>
            <a:r>
              <a:rPr lang="zh-CN" altLang="en-US" sz="2400" dirty="0">
                <a:latin typeface="Arial" panose="020B0604020202020204" pitchFamily="34" charset="0"/>
                <a:ea typeface="幼圆" panose="02010509060101010101" pitchFamily="49" charset="-122"/>
              </a:rPr>
              <a:t>代表；表示，象征</a:t>
            </a:r>
          </a:p>
        </p:txBody>
      </p:sp>
      <p:sp>
        <p:nvSpPr>
          <p:cNvPr id="5" name="矩形 4"/>
          <p:cNvSpPr/>
          <p:nvPr/>
        </p:nvSpPr>
        <p:spPr>
          <a:xfrm>
            <a:off x="984250" y="2611438"/>
            <a:ext cx="7726363" cy="830262"/>
          </a:xfrm>
          <a:prstGeom prst="rect">
            <a:avLst/>
          </a:prstGeom>
          <a:noFill/>
          <a:ln w="9525">
            <a:noFill/>
          </a:ln>
        </p:spPr>
        <p:txBody>
          <a:bodyPr anchor="t" anchorCtr="0">
            <a:spAutoFit/>
          </a:bodyPr>
          <a:lstStyle/>
          <a:p>
            <a:pPr>
              <a:buClrTx/>
              <a:buFontTx/>
            </a:pPr>
            <a:r>
              <a:rPr lang="en-US" altLang="zh-CN" sz="2400" dirty="0">
                <a:latin typeface="Arial" panose="020B0604020202020204" pitchFamily="34" charset="0"/>
                <a:ea typeface="幼圆" panose="02010509060101010101" pitchFamily="49" charset="-122"/>
              </a:rPr>
              <a:t>It is often said that different colors can arouse different feelings and stand for different moods.</a:t>
            </a:r>
            <a:endParaRPr lang="en-US" altLang="zh-CN" sz="2400" dirty="0">
              <a:latin typeface="Arial" panose="020B0604020202020204" pitchFamily="34" charset="0"/>
              <a:ea typeface="宋体" panose="02010600030101010101" pitchFamily="2" charset="-122"/>
            </a:endParaRPr>
          </a:p>
        </p:txBody>
      </p:sp>
      <p:sp>
        <p:nvSpPr>
          <p:cNvPr id="7" name="Rectangle 25"/>
          <p:cNvSpPr/>
          <p:nvPr/>
        </p:nvSpPr>
        <p:spPr>
          <a:xfrm>
            <a:off x="984250" y="3941763"/>
            <a:ext cx="7632700" cy="830262"/>
          </a:xfrm>
          <a:prstGeom prst="rect">
            <a:avLst/>
          </a:prstGeom>
          <a:noFill/>
          <a:ln w="9525">
            <a:noFill/>
          </a:ln>
        </p:spPr>
        <p:txBody>
          <a:bodyPr anchor="t" anchorCtr="0">
            <a:spAutoFit/>
          </a:bodyPr>
          <a:lstStyle/>
          <a:p>
            <a:pPr algn="just" eaLnBrk="0" hangingPunct="0">
              <a:buClrTx/>
              <a:buFontTx/>
            </a:pPr>
            <a:r>
              <a:rPr lang="zh-CN" altLang="en-US" sz="2400" dirty="0">
                <a:latin typeface="Arial" panose="020B0604020202020204" pitchFamily="34" charset="0"/>
                <a:ea typeface="幼圆" panose="02010509060101010101" pitchFamily="49" charset="-122"/>
              </a:rPr>
              <a:t>人们常说，不同的颜色给人不同的感觉、代表不同的心情。</a:t>
            </a:r>
            <a:endParaRPr lang="zh-CN" altLang="en-US" sz="2400" b="1" dirty="0">
              <a:solidFill>
                <a:srgbClr val="CC0000"/>
              </a:solidFill>
              <a:latin typeface="Arial" panose="020B0604020202020204" pitchFamily="34" charset="0"/>
              <a:ea typeface="宋体" panose="02010600030101010101" pitchFamily="2" charset="-122"/>
            </a:endParaRPr>
          </a:p>
        </p:txBody>
      </p:sp>
      <p:pic>
        <p:nvPicPr>
          <p:cNvPr id="80901" name="Picture 15" descr="13"/>
          <p:cNvPicPr>
            <a:picLocks noChangeAspect="1"/>
          </p:cNvPicPr>
          <p:nvPr/>
        </p:nvPicPr>
        <p:blipFill>
          <a:blip r:embed="rId2"/>
          <a:stretch>
            <a:fillRect/>
          </a:stretch>
        </p:blipFill>
        <p:spPr>
          <a:xfrm>
            <a:off x="611188" y="2725738"/>
            <a:ext cx="314325" cy="314325"/>
          </a:xfrm>
          <a:prstGeom prst="rect">
            <a:avLst/>
          </a:prstGeom>
          <a:noFill/>
          <a:ln w="9525">
            <a:noFill/>
          </a:ln>
        </p:spPr>
      </p:pic>
      <p:pic>
        <p:nvPicPr>
          <p:cNvPr id="80902" name="Picture 17" descr="14"/>
          <p:cNvPicPr>
            <a:picLocks noChangeAspect="1"/>
          </p:cNvPicPr>
          <p:nvPr/>
        </p:nvPicPr>
        <p:blipFill>
          <a:blip r:embed="rId3"/>
          <a:stretch>
            <a:fillRect/>
          </a:stretch>
        </p:blipFill>
        <p:spPr>
          <a:xfrm>
            <a:off x="611188" y="4071938"/>
            <a:ext cx="314325" cy="314325"/>
          </a:xfrm>
          <a:prstGeom prst="rect">
            <a:avLst/>
          </a:prstGeom>
          <a:noFill/>
          <a:ln w="9525">
            <a:noFill/>
          </a:ln>
        </p:spPr>
      </p:pic>
      <p:sp>
        <p:nvSpPr>
          <p:cNvPr id="9" name="文本框 8">
            <a:hlinkClick r:id="rId4" action="ppaction://hlinksldjump"/>
          </p:cNvPr>
          <p:cNvSpPr txBox="1"/>
          <p:nvPr/>
        </p:nvSpPr>
        <p:spPr>
          <a:xfrm>
            <a:off x="7667625" y="5848350"/>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80901"/>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0901"/>
                  </p:tgtEl>
                </p:cond>
              </p:nextCondLst>
            </p:seq>
            <p:seq concurrent="1" nextAc="seek">
              <p:cTn id="7" restart="whenNotActive" fill="hold" evtFilter="cancelBubble" nodeType="interactiveSeq">
                <p:stCondLst>
                  <p:cond evt="onClick" delay="0">
                    <p:tgtEl>
                      <p:spTgt spid="80902"/>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80902"/>
                  </p:tgtEl>
                </p:cond>
              </p:nextCondLst>
            </p:seq>
          </p:childTnLst>
        </p:cTn>
      </p:par>
    </p:tnLst>
    <p:bldLst>
      <p:bldP spid="5" grpId="0"/>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81922" name="TextBox 3"/>
          <p:cNvSpPr txBox="1"/>
          <p:nvPr/>
        </p:nvSpPr>
        <p:spPr>
          <a:xfrm>
            <a:off x="611188" y="1268413"/>
            <a:ext cx="8532812" cy="830262"/>
          </a:xfrm>
          <a:prstGeom prst="rect">
            <a:avLst/>
          </a:prstGeom>
          <a:noFill/>
          <a:ln w="9525">
            <a:noFill/>
          </a:ln>
        </p:spPr>
        <p:txBody>
          <a:bodyPr anchor="t" anchorCtr="0">
            <a:spAutoFit/>
          </a:bodyPr>
          <a:lstStyle/>
          <a:p>
            <a:pPr>
              <a:buClrTx/>
              <a:buFontTx/>
            </a:pPr>
            <a:r>
              <a:rPr lang="pt-BR" altLang="zh-CN" sz="2400" b="1" dirty="0">
                <a:solidFill>
                  <a:srgbClr val="C00000"/>
                </a:solidFill>
                <a:latin typeface="Arial" panose="020B0604020202020204" pitchFamily="34" charset="0"/>
                <a:ea typeface="宋体" panose="02010600030101010101" pitchFamily="2" charset="-122"/>
              </a:rPr>
              <a:t>be bathed in</a:t>
            </a:r>
          </a:p>
          <a:p>
            <a:pPr>
              <a:buClrTx/>
              <a:buFontTx/>
            </a:pPr>
            <a:r>
              <a:rPr lang="en-US" altLang="zh-CN" sz="2400" dirty="0">
                <a:latin typeface="Arial" panose="020B0604020202020204" pitchFamily="34" charset="0"/>
                <a:ea typeface="幼圆" panose="02010509060101010101" pitchFamily="49" charset="-122"/>
              </a:rPr>
              <a:t>be covered or enveloped as if with liquid </a:t>
            </a:r>
            <a:r>
              <a:rPr lang="zh-CN" altLang="en-US" sz="2400" dirty="0">
                <a:latin typeface="Arial" panose="020B0604020202020204" pitchFamily="34" charset="0"/>
                <a:ea typeface="幼圆" panose="02010509060101010101" pitchFamily="49" charset="-122"/>
              </a:rPr>
              <a:t>沉浸于，沐浴于</a:t>
            </a:r>
            <a:endParaRPr lang="zh-CN" altLang="zh-CN" sz="2400" dirty="0">
              <a:latin typeface="Arial" panose="020B0604020202020204" pitchFamily="34" charset="0"/>
              <a:ea typeface="宋体" panose="02010600030101010101" pitchFamily="2" charset="-122"/>
            </a:endParaRPr>
          </a:p>
        </p:txBody>
      </p:sp>
      <p:sp>
        <p:nvSpPr>
          <p:cNvPr id="5" name="矩形 4"/>
          <p:cNvSpPr/>
          <p:nvPr/>
        </p:nvSpPr>
        <p:spPr>
          <a:xfrm>
            <a:off x="971550" y="2443163"/>
            <a:ext cx="7993063" cy="830262"/>
          </a:xfrm>
          <a:prstGeom prst="rect">
            <a:avLst/>
          </a:prstGeom>
          <a:noFill/>
          <a:ln w="9525">
            <a:noFill/>
          </a:ln>
        </p:spPr>
        <p:txBody>
          <a:bodyPr anchor="t" anchorCtr="0">
            <a:spAutoFit/>
          </a:bodyPr>
          <a:lstStyle/>
          <a:p>
            <a:pPr>
              <a:buClrTx/>
              <a:buFontTx/>
            </a:pPr>
            <a:r>
              <a:rPr lang="en-US" altLang="zh-CN" sz="2400" dirty="0">
                <a:latin typeface="Arial" panose="020B0604020202020204" pitchFamily="34" charset="0"/>
                <a:ea typeface="幼圆" panose="02010509060101010101" pitchFamily="49" charset="-122"/>
              </a:rPr>
              <a:t>The city was bathed in shades of gold and silver in the afternoon.</a:t>
            </a:r>
            <a:endParaRPr lang="en-US" altLang="zh-CN" sz="2400" dirty="0">
              <a:latin typeface="Arial" panose="020B0604020202020204" pitchFamily="34" charset="0"/>
              <a:ea typeface="宋体" panose="02010600030101010101" pitchFamily="2" charset="-122"/>
            </a:endParaRPr>
          </a:p>
        </p:txBody>
      </p:sp>
      <p:sp>
        <p:nvSpPr>
          <p:cNvPr id="7" name="Rectangle 25"/>
          <p:cNvSpPr/>
          <p:nvPr/>
        </p:nvSpPr>
        <p:spPr>
          <a:xfrm>
            <a:off x="971550" y="3562350"/>
            <a:ext cx="7632700" cy="461963"/>
          </a:xfrm>
          <a:prstGeom prst="rect">
            <a:avLst/>
          </a:prstGeom>
          <a:noFill/>
          <a:ln w="9525">
            <a:noFill/>
          </a:ln>
        </p:spPr>
        <p:txBody>
          <a:bodyPr anchor="t" anchorCtr="0">
            <a:spAutoFit/>
          </a:bodyPr>
          <a:lstStyle/>
          <a:p>
            <a:pPr algn="just" eaLnBrk="0" hangingPunct="0">
              <a:buClrTx/>
              <a:buFontTx/>
            </a:pPr>
            <a:r>
              <a:rPr lang="zh-CN" altLang="en-US" sz="2400" dirty="0">
                <a:latin typeface="Arial" panose="020B0604020202020204" pitchFamily="34" charset="0"/>
                <a:ea typeface="幼圆" panose="02010509060101010101" pitchFamily="49" charset="-122"/>
              </a:rPr>
              <a:t>午后，城市沐浴在金色和银色的光辉里。</a:t>
            </a:r>
            <a:endParaRPr lang="zh-CN" altLang="en-US" sz="2400" b="1" dirty="0">
              <a:solidFill>
                <a:srgbClr val="CC0000"/>
              </a:solidFill>
              <a:latin typeface="Arial" panose="020B0604020202020204" pitchFamily="34" charset="0"/>
              <a:ea typeface="宋体" panose="02010600030101010101" pitchFamily="2" charset="-122"/>
            </a:endParaRPr>
          </a:p>
        </p:txBody>
      </p:sp>
      <p:pic>
        <p:nvPicPr>
          <p:cNvPr id="81925" name="Picture 15" descr="13"/>
          <p:cNvPicPr>
            <a:picLocks noChangeAspect="1"/>
          </p:cNvPicPr>
          <p:nvPr/>
        </p:nvPicPr>
        <p:blipFill>
          <a:blip r:embed="rId2"/>
          <a:stretch>
            <a:fillRect/>
          </a:stretch>
        </p:blipFill>
        <p:spPr>
          <a:xfrm>
            <a:off x="611188" y="2600325"/>
            <a:ext cx="314325" cy="314325"/>
          </a:xfrm>
          <a:prstGeom prst="rect">
            <a:avLst/>
          </a:prstGeom>
          <a:noFill/>
          <a:ln w="9525">
            <a:noFill/>
          </a:ln>
        </p:spPr>
      </p:pic>
      <p:pic>
        <p:nvPicPr>
          <p:cNvPr id="81926" name="Picture 17" descr="14"/>
          <p:cNvPicPr>
            <a:picLocks noChangeAspect="1"/>
          </p:cNvPicPr>
          <p:nvPr/>
        </p:nvPicPr>
        <p:blipFill>
          <a:blip r:embed="rId3"/>
          <a:stretch>
            <a:fillRect/>
          </a:stretch>
        </p:blipFill>
        <p:spPr>
          <a:xfrm>
            <a:off x="635000" y="3683000"/>
            <a:ext cx="314325" cy="314325"/>
          </a:xfrm>
          <a:prstGeom prst="rect">
            <a:avLst/>
          </a:prstGeom>
          <a:noFill/>
          <a:ln w="9525">
            <a:noFill/>
          </a:ln>
        </p:spPr>
      </p:pic>
      <p:sp>
        <p:nvSpPr>
          <p:cNvPr id="9" name="文本框 8">
            <a:hlinkClick r:id="rId4" action="ppaction://hlinksldjump"/>
          </p:cNvPr>
          <p:cNvSpPr txBox="1"/>
          <p:nvPr/>
        </p:nvSpPr>
        <p:spPr>
          <a:xfrm>
            <a:off x="7667625" y="5848350"/>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8192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1925"/>
                  </p:tgtEl>
                </p:cond>
              </p:nextCondLst>
            </p:seq>
            <p:seq concurrent="1" nextAc="seek">
              <p:cTn id="7" restart="whenNotActive" fill="hold" evtFilter="cancelBubble" nodeType="interactiveSeq">
                <p:stCondLst>
                  <p:cond evt="onClick" delay="0">
                    <p:tgtEl>
                      <p:spTgt spid="81926"/>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81926"/>
                  </p:tgtEl>
                </p:cond>
              </p:nextCondLst>
            </p:seq>
          </p:childTnLst>
        </p:cTn>
      </p:par>
    </p:tnLst>
    <p:bldLst>
      <p:bldP spid="5" grpId="0"/>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82946" name="TextBox 3"/>
          <p:cNvSpPr txBox="1"/>
          <p:nvPr/>
        </p:nvSpPr>
        <p:spPr>
          <a:xfrm>
            <a:off x="611188" y="1463675"/>
            <a:ext cx="8532812" cy="830263"/>
          </a:xfrm>
          <a:prstGeom prst="rect">
            <a:avLst/>
          </a:prstGeom>
          <a:noFill/>
          <a:ln w="9525">
            <a:noFill/>
          </a:ln>
        </p:spPr>
        <p:txBody>
          <a:bodyPr anchor="t" anchorCtr="0">
            <a:spAutoFit/>
          </a:bodyPr>
          <a:lstStyle/>
          <a:p>
            <a:pPr>
              <a:buClrTx/>
              <a:buFontTx/>
            </a:pPr>
            <a:r>
              <a:rPr lang="en-US" altLang="zh-CN" sz="2400" b="1" dirty="0">
                <a:solidFill>
                  <a:srgbClr val="C00000"/>
                </a:solidFill>
                <a:latin typeface="Arial" panose="020B0604020202020204" pitchFamily="34" charset="0"/>
                <a:ea typeface="幼圆" panose="02010509060101010101" pitchFamily="49" charset="-122"/>
              </a:rPr>
              <a:t>with/by a small/large margin</a:t>
            </a:r>
          </a:p>
          <a:p>
            <a:pPr>
              <a:buClrTx/>
              <a:buFontTx/>
            </a:pPr>
            <a:r>
              <a:rPr lang="zh-CN" altLang="en-US" sz="2400" dirty="0">
                <a:solidFill>
                  <a:srgbClr val="000000"/>
                </a:solidFill>
                <a:latin typeface="Arial" panose="020B0604020202020204" pitchFamily="34" charset="0"/>
                <a:ea typeface="幼圆" panose="02010509060101010101" pitchFamily="49" charset="-122"/>
              </a:rPr>
              <a:t>小</a:t>
            </a:r>
            <a:r>
              <a:rPr lang="en-US" altLang="zh-CN" sz="2400" dirty="0">
                <a:solidFill>
                  <a:srgbClr val="000000"/>
                </a:solidFill>
                <a:latin typeface="Arial" panose="020B0604020202020204" pitchFamily="34" charset="0"/>
                <a:ea typeface="幼圆" panose="02010509060101010101" pitchFamily="49" charset="-122"/>
              </a:rPr>
              <a:t>/</a:t>
            </a:r>
            <a:r>
              <a:rPr lang="zh-CN" altLang="en-US" sz="2400" dirty="0">
                <a:solidFill>
                  <a:srgbClr val="000000"/>
                </a:solidFill>
                <a:latin typeface="Arial" panose="020B0604020202020204" pitchFamily="34" charset="0"/>
                <a:ea typeface="幼圆" panose="02010509060101010101" pitchFamily="49" charset="-122"/>
              </a:rPr>
              <a:t>大幅度地</a:t>
            </a:r>
            <a:endParaRPr lang="zh-CN" altLang="zh-CN" sz="2400" dirty="0">
              <a:latin typeface="Arial" panose="020B0604020202020204" pitchFamily="34" charset="0"/>
              <a:ea typeface="宋体" panose="02010600030101010101" pitchFamily="2" charset="-122"/>
            </a:endParaRPr>
          </a:p>
        </p:txBody>
      </p:sp>
      <p:sp>
        <p:nvSpPr>
          <p:cNvPr id="5" name="矩形 4"/>
          <p:cNvSpPr/>
          <p:nvPr/>
        </p:nvSpPr>
        <p:spPr>
          <a:xfrm>
            <a:off x="1042988" y="2600325"/>
            <a:ext cx="7705725" cy="830263"/>
          </a:xfrm>
          <a:prstGeom prst="rect">
            <a:avLst/>
          </a:prstGeom>
          <a:noFill/>
          <a:ln w="9525">
            <a:noFill/>
          </a:ln>
        </p:spPr>
        <p:txBody>
          <a:bodyPr anchor="t" anchorCtr="0">
            <a:spAutoFit/>
          </a:bodyPr>
          <a:lstStyle/>
          <a:p>
            <a:pPr>
              <a:buClrTx/>
              <a:buFontTx/>
            </a:pPr>
            <a:r>
              <a:rPr lang="en-US" altLang="zh-CN" sz="2400" dirty="0">
                <a:latin typeface="Arial" panose="020B0604020202020204" pitchFamily="34" charset="0"/>
                <a:ea typeface="幼圆" panose="02010509060101010101" pitchFamily="49" charset="-122"/>
              </a:rPr>
              <a:t>The Democrats are ahead in the election by a small margin.</a:t>
            </a:r>
            <a:endParaRPr lang="en-US" altLang="zh-CN" sz="2400" dirty="0">
              <a:latin typeface="Arial" panose="020B0604020202020204" pitchFamily="34" charset="0"/>
              <a:ea typeface="宋体" panose="02010600030101010101" pitchFamily="2" charset="-122"/>
            </a:endParaRPr>
          </a:p>
        </p:txBody>
      </p:sp>
      <p:sp>
        <p:nvSpPr>
          <p:cNvPr id="7" name="Rectangle 25"/>
          <p:cNvSpPr/>
          <p:nvPr/>
        </p:nvSpPr>
        <p:spPr>
          <a:xfrm>
            <a:off x="1042988" y="3675063"/>
            <a:ext cx="7632700" cy="461962"/>
          </a:xfrm>
          <a:prstGeom prst="rect">
            <a:avLst/>
          </a:prstGeom>
          <a:noFill/>
          <a:ln w="9525">
            <a:noFill/>
          </a:ln>
        </p:spPr>
        <p:txBody>
          <a:bodyPr anchor="t" anchorCtr="0">
            <a:spAutoFit/>
          </a:bodyPr>
          <a:lstStyle/>
          <a:p>
            <a:pPr algn="just" eaLnBrk="0" hangingPunct="0">
              <a:buClrTx/>
              <a:buFontTx/>
            </a:pPr>
            <a:r>
              <a:rPr lang="zh-CN" altLang="en-US" sz="2400" dirty="0">
                <a:latin typeface="Arial" panose="020B0604020202020204" pitchFamily="34" charset="0"/>
                <a:ea typeface="幼圆" panose="02010509060101010101" pitchFamily="49" charset="-122"/>
              </a:rPr>
              <a:t>民主党以微弱优势在选举中领先。</a:t>
            </a:r>
            <a:endParaRPr lang="zh-CN" altLang="en-US" sz="2400" b="1" dirty="0">
              <a:solidFill>
                <a:srgbClr val="CC0000"/>
              </a:solidFill>
              <a:latin typeface="Arial" panose="020B0604020202020204" pitchFamily="34" charset="0"/>
              <a:ea typeface="宋体" panose="02010600030101010101" pitchFamily="2" charset="-122"/>
            </a:endParaRPr>
          </a:p>
        </p:txBody>
      </p:sp>
      <p:pic>
        <p:nvPicPr>
          <p:cNvPr id="82949" name="Picture 15" descr="13"/>
          <p:cNvPicPr>
            <a:picLocks noChangeAspect="1"/>
          </p:cNvPicPr>
          <p:nvPr/>
        </p:nvPicPr>
        <p:blipFill>
          <a:blip r:embed="rId2"/>
          <a:stretch>
            <a:fillRect/>
          </a:stretch>
        </p:blipFill>
        <p:spPr>
          <a:xfrm>
            <a:off x="611188" y="2700338"/>
            <a:ext cx="314325" cy="314325"/>
          </a:xfrm>
          <a:prstGeom prst="rect">
            <a:avLst/>
          </a:prstGeom>
          <a:noFill/>
          <a:ln w="9525">
            <a:noFill/>
          </a:ln>
        </p:spPr>
      </p:pic>
      <p:pic>
        <p:nvPicPr>
          <p:cNvPr id="82950" name="Picture 17" descr="14"/>
          <p:cNvPicPr>
            <a:picLocks noChangeAspect="1"/>
          </p:cNvPicPr>
          <p:nvPr/>
        </p:nvPicPr>
        <p:blipFill>
          <a:blip r:embed="rId3"/>
          <a:stretch>
            <a:fillRect/>
          </a:stretch>
        </p:blipFill>
        <p:spPr>
          <a:xfrm>
            <a:off x="611188" y="3786188"/>
            <a:ext cx="314325" cy="314325"/>
          </a:xfrm>
          <a:prstGeom prst="rect">
            <a:avLst/>
          </a:prstGeom>
          <a:noFill/>
          <a:ln w="9525">
            <a:noFill/>
          </a:ln>
        </p:spPr>
      </p:pic>
      <p:sp>
        <p:nvSpPr>
          <p:cNvPr id="9" name="文本框 8">
            <a:hlinkClick r:id="rId4" action="ppaction://hlinksldjump"/>
          </p:cNvPr>
          <p:cNvSpPr txBox="1"/>
          <p:nvPr/>
        </p:nvSpPr>
        <p:spPr>
          <a:xfrm>
            <a:off x="7667625" y="5848350"/>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82949"/>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2949"/>
                  </p:tgtEl>
                </p:cond>
              </p:nextCondLst>
            </p:seq>
            <p:seq concurrent="1" nextAc="seek">
              <p:cTn id="7" restart="whenNotActive" fill="hold" evtFilter="cancelBubble" nodeType="interactiveSeq">
                <p:stCondLst>
                  <p:cond evt="onClick" delay="0">
                    <p:tgtEl>
                      <p:spTgt spid="82950"/>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82950"/>
                  </p:tgtEl>
                </p:cond>
              </p:nextCondLst>
            </p:seq>
          </p:childTnLst>
        </p:cTn>
      </p:par>
    </p:tnLst>
    <p:bldLst>
      <p:bldP spid="5" grpId="0"/>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83970" name="TextBox 3"/>
          <p:cNvSpPr txBox="1"/>
          <p:nvPr/>
        </p:nvSpPr>
        <p:spPr>
          <a:xfrm>
            <a:off x="611188" y="1590675"/>
            <a:ext cx="8532812" cy="831850"/>
          </a:xfrm>
          <a:prstGeom prst="rect">
            <a:avLst/>
          </a:prstGeom>
          <a:noFill/>
          <a:ln w="9525">
            <a:noFill/>
          </a:ln>
        </p:spPr>
        <p:txBody>
          <a:bodyPr anchor="t" anchorCtr="0">
            <a:spAutoFit/>
          </a:bodyPr>
          <a:lstStyle/>
          <a:p>
            <a:pPr>
              <a:buClrTx/>
              <a:buFontTx/>
            </a:pPr>
            <a:r>
              <a:rPr lang="en-US" altLang="zh-CN" sz="2400" b="1" dirty="0">
                <a:solidFill>
                  <a:srgbClr val="C00000"/>
                </a:solidFill>
                <a:latin typeface="Arial" panose="020B0604020202020204" pitchFamily="34" charset="0"/>
                <a:ea typeface="幼圆" panose="02010509060101010101" pitchFamily="49" charset="-122"/>
              </a:rPr>
              <a:t>devise</a:t>
            </a:r>
            <a:r>
              <a:rPr lang="en-US" altLang="zh-CN" sz="2400" b="1" dirty="0">
                <a:solidFill>
                  <a:srgbClr val="CE200F"/>
                </a:solidFill>
                <a:latin typeface="Arial" panose="020B0604020202020204" pitchFamily="34" charset="0"/>
                <a:ea typeface="幼圆" panose="02010509060101010101" pitchFamily="49" charset="-122"/>
              </a:rPr>
              <a:t> </a:t>
            </a:r>
            <a:r>
              <a:rPr lang="en-US" altLang="zh-CN" sz="2400" i="1" dirty="0">
                <a:solidFill>
                  <a:srgbClr val="000000"/>
                </a:solidFill>
                <a:latin typeface="Arial" panose="020B0604020202020204" pitchFamily="34" charset="0"/>
                <a:ea typeface="幼圆" panose="02010509060101010101" pitchFamily="49" charset="-122"/>
              </a:rPr>
              <a:t>vt.</a:t>
            </a:r>
          </a:p>
          <a:p>
            <a:pPr>
              <a:buClrTx/>
              <a:buFontTx/>
            </a:pPr>
            <a:r>
              <a:rPr lang="en-US" altLang="zh-CN" sz="2400" dirty="0">
                <a:latin typeface="Arial" panose="020B0604020202020204" pitchFamily="34" charset="0"/>
                <a:ea typeface="幼圆" panose="02010509060101010101" pitchFamily="49" charset="-122"/>
              </a:rPr>
              <a:t>plan or invent a new way of doing sth. </a:t>
            </a:r>
            <a:r>
              <a:rPr lang="zh-CN" altLang="en-US" sz="2400" dirty="0">
                <a:latin typeface="Arial" panose="020B0604020202020204" pitchFamily="34" charset="0"/>
                <a:ea typeface="幼圆" panose="02010509060101010101" pitchFamily="49" charset="-122"/>
              </a:rPr>
              <a:t>想出，策划，发明</a:t>
            </a:r>
            <a:endParaRPr lang="zh-CN" altLang="zh-CN" sz="2400" dirty="0">
              <a:latin typeface="Arial" panose="020B0604020202020204" pitchFamily="34" charset="0"/>
              <a:ea typeface="宋体" panose="02010600030101010101" pitchFamily="2" charset="-122"/>
            </a:endParaRPr>
          </a:p>
        </p:txBody>
      </p:sp>
      <p:sp>
        <p:nvSpPr>
          <p:cNvPr id="5" name="矩形 4"/>
          <p:cNvSpPr/>
          <p:nvPr/>
        </p:nvSpPr>
        <p:spPr>
          <a:xfrm>
            <a:off x="971550" y="2824163"/>
            <a:ext cx="7678738" cy="830262"/>
          </a:xfrm>
          <a:prstGeom prst="rect">
            <a:avLst/>
          </a:prstGeom>
          <a:noFill/>
          <a:ln w="9525">
            <a:noFill/>
          </a:ln>
        </p:spPr>
        <p:txBody>
          <a:bodyPr anchor="t" anchorCtr="0">
            <a:spAutoFit/>
          </a:bodyPr>
          <a:lstStyle/>
          <a:p>
            <a:pPr>
              <a:buClrTx/>
              <a:buFontTx/>
            </a:pPr>
            <a:r>
              <a:rPr lang="en-US" altLang="zh-CN" sz="2400" dirty="0">
                <a:latin typeface="Arial" panose="020B0604020202020204" pitchFamily="34" charset="0"/>
                <a:ea typeface="幼圆" panose="02010509060101010101" pitchFamily="49" charset="-122"/>
              </a:rPr>
              <a:t>The government devised a scheme for redeveloping the city center.</a:t>
            </a:r>
            <a:endParaRPr lang="en-US" altLang="zh-CN" sz="2400" dirty="0">
              <a:latin typeface="Arial" panose="020B0604020202020204" pitchFamily="34" charset="0"/>
              <a:ea typeface="宋体" panose="02010600030101010101" pitchFamily="2" charset="-122"/>
            </a:endParaRPr>
          </a:p>
        </p:txBody>
      </p:sp>
      <p:sp>
        <p:nvSpPr>
          <p:cNvPr id="7" name="Rectangle 25"/>
          <p:cNvSpPr/>
          <p:nvPr/>
        </p:nvSpPr>
        <p:spPr>
          <a:xfrm>
            <a:off x="971550" y="3973513"/>
            <a:ext cx="7632700" cy="461962"/>
          </a:xfrm>
          <a:prstGeom prst="rect">
            <a:avLst/>
          </a:prstGeom>
          <a:noFill/>
          <a:ln w="9525">
            <a:noFill/>
          </a:ln>
        </p:spPr>
        <p:txBody>
          <a:bodyPr anchor="t" anchorCtr="0">
            <a:spAutoFit/>
          </a:bodyPr>
          <a:lstStyle/>
          <a:p>
            <a:pPr algn="just" eaLnBrk="0" hangingPunct="0">
              <a:buClrTx/>
              <a:buFontTx/>
            </a:pPr>
            <a:r>
              <a:rPr lang="zh-CN" altLang="en-US" sz="2400" dirty="0">
                <a:latin typeface="Arial" panose="020B0604020202020204" pitchFamily="34" charset="0"/>
                <a:ea typeface="幼圆" panose="02010509060101010101" pitchFamily="49" charset="-122"/>
              </a:rPr>
              <a:t>政府制定了市中心重建计划。</a:t>
            </a:r>
            <a:endParaRPr lang="zh-CN" altLang="en-US" sz="2400" b="1" dirty="0">
              <a:solidFill>
                <a:srgbClr val="CC0000"/>
              </a:solidFill>
              <a:latin typeface="Arial" panose="020B0604020202020204" pitchFamily="34" charset="0"/>
              <a:ea typeface="宋体" panose="02010600030101010101" pitchFamily="2" charset="-122"/>
            </a:endParaRPr>
          </a:p>
        </p:txBody>
      </p:sp>
      <p:pic>
        <p:nvPicPr>
          <p:cNvPr id="83973" name="Picture 15" descr="13"/>
          <p:cNvPicPr>
            <a:picLocks noChangeAspect="1"/>
          </p:cNvPicPr>
          <p:nvPr/>
        </p:nvPicPr>
        <p:blipFill>
          <a:blip r:embed="rId2"/>
          <a:stretch>
            <a:fillRect/>
          </a:stretch>
        </p:blipFill>
        <p:spPr>
          <a:xfrm>
            <a:off x="611188" y="2997200"/>
            <a:ext cx="314325" cy="314325"/>
          </a:xfrm>
          <a:prstGeom prst="rect">
            <a:avLst/>
          </a:prstGeom>
          <a:noFill/>
          <a:ln w="9525">
            <a:noFill/>
          </a:ln>
        </p:spPr>
      </p:pic>
      <p:pic>
        <p:nvPicPr>
          <p:cNvPr id="83974" name="Picture 17" descr="14"/>
          <p:cNvPicPr>
            <a:picLocks noChangeAspect="1"/>
          </p:cNvPicPr>
          <p:nvPr/>
        </p:nvPicPr>
        <p:blipFill>
          <a:blip r:embed="rId3"/>
          <a:stretch>
            <a:fillRect/>
          </a:stretch>
        </p:blipFill>
        <p:spPr>
          <a:xfrm>
            <a:off x="611188" y="4084638"/>
            <a:ext cx="314325" cy="314325"/>
          </a:xfrm>
          <a:prstGeom prst="rect">
            <a:avLst/>
          </a:prstGeom>
          <a:noFill/>
          <a:ln w="9525">
            <a:noFill/>
          </a:ln>
        </p:spPr>
      </p:pic>
      <p:sp>
        <p:nvSpPr>
          <p:cNvPr id="9" name="文本框 8">
            <a:hlinkClick r:id="rId4" action="ppaction://hlinksldjump"/>
          </p:cNvPr>
          <p:cNvSpPr txBox="1"/>
          <p:nvPr/>
        </p:nvSpPr>
        <p:spPr>
          <a:xfrm>
            <a:off x="7667625" y="5848350"/>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8397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3973"/>
                  </p:tgtEl>
                </p:cond>
              </p:nextCondLst>
            </p:seq>
            <p:seq concurrent="1" nextAc="seek">
              <p:cTn id="7" restart="whenNotActive" fill="hold" evtFilter="cancelBubble" nodeType="interactiveSeq">
                <p:stCondLst>
                  <p:cond evt="onClick" delay="0">
                    <p:tgtEl>
                      <p:spTgt spid="83974"/>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83974"/>
                  </p:tgtEl>
                </p:cond>
              </p:nextCondLst>
            </p:seq>
          </p:childTnLst>
        </p:cTn>
      </p:par>
    </p:tnLst>
    <p:bldLst>
      <p:bldP spid="5" grpId="0"/>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84994" name="TextBox 3"/>
          <p:cNvSpPr txBox="1"/>
          <p:nvPr/>
        </p:nvSpPr>
        <p:spPr>
          <a:xfrm>
            <a:off x="611188" y="1446213"/>
            <a:ext cx="8532812" cy="1200150"/>
          </a:xfrm>
          <a:prstGeom prst="rect">
            <a:avLst/>
          </a:prstGeom>
          <a:noFill/>
          <a:ln w="9525">
            <a:noFill/>
          </a:ln>
        </p:spPr>
        <p:txBody>
          <a:bodyPr anchor="t" anchorCtr="0">
            <a:spAutoFit/>
          </a:bodyPr>
          <a:lstStyle/>
          <a:p>
            <a:pPr>
              <a:buClrTx/>
              <a:buFontTx/>
            </a:pPr>
            <a:r>
              <a:rPr lang="en-US" altLang="zh-CN" sz="2400" b="1" dirty="0">
                <a:solidFill>
                  <a:srgbClr val="C00000"/>
                </a:solidFill>
                <a:latin typeface="Arial" panose="020B0604020202020204" pitchFamily="34" charset="0"/>
                <a:ea typeface="幼圆" panose="02010509060101010101" pitchFamily="49" charset="-122"/>
              </a:rPr>
              <a:t>civilize</a:t>
            </a:r>
            <a:r>
              <a:rPr lang="en-US" altLang="zh-CN" sz="2400" b="1" dirty="0">
                <a:solidFill>
                  <a:srgbClr val="CE200F"/>
                </a:solidFill>
                <a:latin typeface="Arial" panose="020B0604020202020204" pitchFamily="34" charset="0"/>
                <a:ea typeface="幼圆" panose="02010509060101010101" pitchFamily="49" charset="-122"/>
              </a:rPr>
              <a:t> </a:t>
            </a:r>
            <a:r>
              <a:rPr lang="en-US" altLang="zh-CN" sz="2400" i="1" dirty="0">
                <a:solidFill>
                  <a:srgbClr val="000000"/>
                </a:solidFill>
                <a:latin typeface="Arial" panose="020B0604020202020204" pitchFamily="34" charset="0"/>
                <a:ea typeface="幼圆" panose="02010509060101010101" pitchFamily="49" charset="-122"/>
              </a:rPr>
              <a:t>vt.</a:t>
            </a:r>
          </a:p>
          <a:p>
            <a:pPr>
              <a:buClrTx/>
              <a:buFontTx/>
            </a:pPr>
            <a:r>
              <a:rPr lang="en-US" altLang="zh-CN" sz="2400" dirty="0">
                <a:latin typeface="Arial" panose="020B0604020202020204" pitchFamily="34" charset="0"/>
                <a:ea typeface="幼圆" panose="02010509060101010101" pitchFamily="49" charset="-122"/>
              </a:rPr>
              <a:t>bring to a stage of more advanced social and cultural development </a:t>
            </a:r>
            <a:r>
              <a:rPr lang="zh-CN" altLang="en-US" sz="2400" dirty="0">
                <a:latin typeface="Arial" panose="020B0604020202020204" pitchFamily="34" charset="0"/>
                <a:ea typeface="幼圆" panose="02010509060101010101" pitchFamily="49" charset="-122"/>
              </a:rPr>
              <a:t>使开化；使文明</a:t>
            </a:r>
            <a:endParaRPr lang="zh-CN" altLang="zh-CN" sz="2400" dirty="0">
              <a:latin typeface="Arial" panose="020B0604020202020204" pitchFamily="34" charset="0"/>
              <a:ea typeface="宋体" panose="02010600030101010101" pitchFamily="2" charset="-122"/>
            </a:endParaRPr>
          </a:p>
        </p:txBody>
      </p:sp>
      <p:sp>
        <p:nvSpPr>
          <p:cNvPr id="5" name="矩形 4"/>
          <p:cNvSpPr/>
          <p:nvPr/>
        </p:nvSpPr>
        <p:spPr>
          <a:xfrm>
            <a:off x="971550" y="2751138"/>
            <a:ext cx="8172450" cy="831850"/>
          </a:xfrm>
          <a:prstGeom prst="rect">
            <a:avLst/>
          </a:prstGeom>
          <a:noFill/>
          <a:ln w="9525">
            <a:noFill/>
          </a:ln>
        </p:spPr>
        <p:txBody>
          <a:bodyPr anchor="t" anchorCtr="0">
            <a:spAutoFit/>
          </a:bodyPr>
          <a:lstStyle/>
          <a:p>
            <a:pPr>
              <a:buClrTx/>
              <a:buFontTx/>
            </a:pPr>
            <a:r>
              <a:rPr lang="en-US" altLang="zh-CN" sz="2400" dirty="0">
                <a:latin typeface="Arial" panose="020B0604020202020204" pitchFamily="34" charset="0"/>
                <a:ea typeface="幼圆" panose="02010509060101010101" pitchFamily="49" charset="-122"/>
              </a:rPr>
              <a:t>The governors of ancient Rome wanted to civilize its citizens through education. </a:t>
            </a:r>
            <a:endParaRPr lang="en-US" altLang="zh-CN" sz="2400" dirty="0">
              <a:latin typeface="Arial" panose="020B0604020202020204" pitchFamily="34" charset="0"/>
              <a:ea typeface="宋体" panose="02010600030101010101" pitchFamily="2" charset="-122"/>
            </a:endParaRPr>
          </a:p>
        </p:txBody>
      </p:sp>
      <p:sp>
        <p:nvSpPr>
          <p:cNvPr id="7" name="Rectangle 25"/>
          <p:cNvSpPr/>
          <p:nvPr/>
        </p:nvSpPr>
        <p:spPr>
          <a:xfrm>
            <a:off x="979488" y="3687763"/>
            <a:ext cx="7632700" cy="461962"/>
          </a:xfrm>
          <a:prstGeom prst="rect">
            <a:avLst/>
          </a:prstGeom>
          <a:noFill/>
          <a:ln w="9525">
            <a:noFill/>
          </a:ln>
        </p:spPr>
        <p:txBody>
          <a:bodyPr anchor="t" anchorCtr="0">
            <a:spAutoFit/>
          </a:bodyPr>
          <a:lstStyle/>
          <a:p>
            <a:pPr algn="just" eaLnBrk="0" hangingPunct="0">
              <a:buClrTx/>
              <a:buFontTx/>
            </a:pPr>
            <a:r>
              <a:rPr lang="zh-CN" altLang="en-US" sz="2400" dirty="0">
                <a:latin typeface="Arial" panose="020B0604020202020204" pitchFamily="34" charset="0"/>
                <a:ea typeface="幼圆" panose="02010509060101010101" pitchFamily="49" charset="-122"/>
              </a:rPr>
              <a:t>古罗马的统治者想要通过教育来教化全罗马的公民。</a:t>
            </a:r>
            <a:endParaRPr lang="zh-CN" altLang="en-US" sz="2400" b="1" dirty="0">
              <a:solidFill>
                <a:srgbClr val="CC0000"/>
              </a:solidFill>
              <a:latin typeface="Arial" panose="020B0604020202020204" pitchFamily="34" charset="0"/>
              <a:ea typeface="宋体" panose="02010600030101010101" pitchFamily="2" charset="-122"/>
            </a:endParaRPr>
          </a:p>
        </p:txBody>
      </p:sp>
      <p:pic>
        <p:nvPicPr>
          <p:cNvPr id="84997" name="Picture 15" descr="13"/>
          <p:cNvPicPr>
            <a:picLocks noChangeAspect="1"/>
          </p:cNvPicPr>
          <p:nvPr/>
        </p:nvPicPr>
        <p:blipFill>
          <a:blip r:embed="rId2"/>
          <a:stretch>
            <a:fillRect/>
          </a:stretch>
        </p:blipFill>
        <p:spPr>
          <a:xfrm>
            <a:off x="604838" y="2879725"/>
            <a:ext cx="314325" cy="314325"/>
          </a:xfrm>
          <a:prstGeom prst="rect">
            <a:avLst/>
          </a:prstGeom>
          <a:noFill/>
          <a:ln w="9525">
            <a:noFill/>
          </a:ln>
        </p:spPr>
      </p:pic>
      <p:pic>
        <p:nvPicPr>
          <p:cNvPr id="84998" name="Picture 17" descr="14"/>
          <p:cNvPicPr>
            <a:picLocks noChangeAspect="1"/>
          </p:cNvPicPr>
          <p:nvPr/>
        </p:nvPicPr>
        <p:blipFill>
          <a:blip r:embed="rId3"/>
          <a:stretch>
            <a:fillRect/>
          </a:stretch>
        </p:blipFill>
        <p:spPr>
          <a:xfrm>
            <a:off x="604838" y="3836988"/>
            <a:ext cx="314325" cy="314325"/>
          </a:xfrm>
          <a:prstGeom prst="rect">
            <a:avLst/>
          </a:prstGeom>
          <a:noFill/>
          <a:ln w="9525">
            <a:noFill/>
          </a:ln>
        </p:spPr>
      </p:pic>
      <p:sp>
        <p:nvSpPr>
          <p:cNvPr id="9" name="文本框 8">
            <a:hlinkClick r:id="rId4" action="ppaction://hlinksldjump"/>
          </p:cNvPr>
          <p:cNvSpPr txBox="1"/>
          <p:nvPr/>
        </p:nvSpPr>
        <p:spPr>
          <a:xfrm>
            <a:off x="7800975" y="6130925"/>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
        <p:nvSpPr>
          <p:cNvPr id="11" name="矩形 10"/>
          <p:cNvSpPr/>
          <p:nvPr/>
        </p:nvSpPr>
        <p:spPr>
          <a:xfrm>
            <a:off x="998538" y="4364038"/>
            <a:ext cx="7389812" cy="831850"/>
          </a:xfrm>
          <a:prstGeom prst="rect">
            <a:avLst/>
          </a:prstGeom>
          <a:noFill/>
          <a:ln w="9525">
            <a:noFill/>
          </a:ln>
        </p:spPr>
        <p:txBody>
          <a:bodyPr anchor="t" anchorCtr="0">
            <a:spAutoFit/>
          </a:bodyPr>
          <a:lstStyle/>
          <a:p>
            <a:pPr>
              <a:buClrTx/>
              <a:buFontTx/>
            </a:pPr>
            <a:r>
              <a:rPr lang="en-US" altLang="zh-CN" sz="2400" dirty="0">
                <a:latin typeface="Arial" panose="020B0604020202020204" pitchFamily="34" charset="0"/>
                <a:ea typeface="幼圆" panose="02010509060101010101" pitchFamily="49" charset="-122"/>
              </a:rPr>
              <a:t>Punctuality is a necessary habit in all public affairs of a civilized society. </a:t>
            </a:r>
            <a:endParaRPr lang="en-US" altLang="zh-CN" sz="2400" dirty="0">
              <a:latin typeface="Arial" panose="020B0604020202020204" pitchFamily="34" charset="0"/>
              <a:ea typeface="宋体" panose="02010600030101010101" pitchFamily="2" charset="-122"/>
            </a:endParaRPr>
          </a:p>
        </p:txBody>
      </p:sp>
      <p:sp>
        <p:nvSpPr>
          <p:cNvPr id="12" name="Rectangle 25"/>
          <p:cNvSpPr/>
          <p:nvPr/>
        </p:nvSpPr>
        <p:spPr>
          <a:xfrm>
            <a:off x="1063625" y="5300663"/>
            <a:ext cx="7324725" cy="830262"/>
          </a:xfrm>
          <a:prstGeom prst="rect">
            <a:avLst/>
          </a:prstGeom>
          <a:noFill/>
          <a:ln w="9525">
            <a:noFill/>
          </a:ln>
        </p:spPr>
        <p:txBody>
          <a:bodyPr anchor="t" anchorCtr="0">
            <a:spAutoFit/>
          </a:bodyPr>
          <a:lstStyle/>
          <a:p>
            <a:pPr algn="just" eaLnBrk="0" hangingPunct="0">
              <a:buClrTx/>
              <a:buFontTx/>
            </a:pPr>
            <a:r>
              <a:rPr lang="zh-CN" altLang="en-US" sz="2400" dirty="0">
                <a:latin typeface="Arial" panose="020B0604020202020204" pitchFamily="34" charset="0"/>
                <a:ea typeface="幼圆" panose="02010509060101010101" pitchFamily="49" charset="-122"/>
              </a:rPr>
              <a:t>在文明社会的一切公众事务中，准时是一个必不可少的习惯。</a:t>
            </a:r>
            <a:endParaRPr lang="zh-CN" altLang="en-US" sz="2400" b="1" dirty="0">
              <a:solidFill>
                <a:srgbClr val="CC0000"/>
              </a:solidFill>
              <a:latin typeface="Arial" panose="020B0604020202020204" pitchFamily="34" charset="0"/>
              <a:ea typeface="宋体" panose="02010600030101010101" pitchFamily="2" charset="-122"/>
            </a:endParaRPr>
          </a:p>
        </p:txBody>
      </p:sp>
      <p:pic>
        <p:nvPicPr>
          <p:cNvPr id="85002" name="Picture 15" descr="13"/>
          <p:cNvPicPr>
            <a:picLocks noChangeAspect="1"/>
          </p:cNvPicPr>
          <p:nvPr/>
        </p:nvPicPr>
        <p:blipFill>
          <a:blip r:embed="rId2"/>
          <a:stretch>
            <a:fillRect/>
          </a:stretch>
        </p:blipFill>
        <p:spPr>
          <a:xfrm>
            <a:off x="619125" y="4484688"/>
            <a:ext cx="314325" cy="314325"/>
          </a:xfrm>
          <a:prstGeom prst="rect">
            <a:avLst/>
          </a:prstGeom>
          <a:noFill/>
          <a:ln w="9525">
            <a:noFill/>
          </a:ln>
        </p:spPr>
      </p:pic>
      <p:pic>
        <p:nvPicPr>
          <p:cNvPr id="85003" name="Picture 17" descr="14"/>
          <p:cNvPicPr>
            <a:picLocks noChangeAspect="1"/>
          </p:cNvPicPr>
          <p:nvPr/>
        </p:nvPicPr>
        <p:blipFill>
          <a:blip r:embed="rId3"/>
          <a:stretch>
            <a:fillRect/>
          </a:stretch>
        </p:blipFill>
        <p:spPr>
          <a:xfrm>
            <a:off x="641350" y="5441950"/>
            <a:ext cx="314325" cy="314325"/>
          </a:xfrm>
          <a:prstGeom prst="rect">
            <a:avLst/>
          </a:prstGeom>
          <a:noFill/>
          <a:ln w="9525">
            <a:noFill/>
          </a:ln>
        </p:spPr>
      </p:pic>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84997"/>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nextCondLst>
                <p:cond evt="onClick" delay="0">
                  <p:tgtEl>
                    <p:spTgt spid="84997"/>
                  </p:tgtEl>
                </p:cond>
              </p:nextCondLst>
            </p:seq>
            <p:seq concurrent="1" nextAc="seek">
              <p:cTn id="7" restart="whenNotActive" fill="hold" evtFilter="cancelBubble" nodeType="interactiveSeq">
                <p:stCondLst>
                  <p:cond evt="onClick" delay="0">
                    <p:tgtEl>
                      <p:spTgt spid="84998"/>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nextCondLst>
                <p:cond evt="onClick" delay="0">
                  <p:tgtEl>
                    <p:spTgt spid="84998"/>
                  </p:tgtEl>
                </p:cond>
              </p:nextCondLst>
            </p:seq>
            <p:seq concurrent="1" nextAc="seek">
              <p:cTn id="12" restart="whenNotActive" fill="hold" evtFilter="cancelBubble" nodeType="interactiveSeq">
                <p:stCondLst>
                  <p:cond evt="onClick" delay="0">
                    <p:tgtEl>
                      <p:spTgt spid="85002"/>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nextCondLst>
                <p:cond evt="onClick" delay="0">
                  <p:tgtEl>
                    <p:spTgt spid="85002"/>
                  </p:tgtEl>
                </p:cond>
              </p:nextCondLst>
            </p:seq>
            <p:seq concurrent="1" nextAc="seek">
              <p:cTn id="17" restart="whenNotActive" fill="hold" evtFilter="cancelBubble" nodeType="interactiveSeq">
                <p:stCondLst>
                  <p:cond evt="onClick" delay="0">
                    <p:tgtEl>
                      <p:spTgt spid="85003"/>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nextCondLst>
                <p:cond evt="onClick" delay="0">
                  <p:tgtEl>
                    <p:spTgt spid="85003"/>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86018" name="TextBox 3"/>
          <p:cNvSpPr txBox="1"/>
          <p:nvPr/>
        </p:nvSpPr>
        <p:spPr>
          <a:xfrm>
            <a:off x="628650" y="1509713"/>
            <a:ext cx="8532813" cy="831850"/>
          </a:xfrm>
          <a:prstGeom prst="rect">
            <a:avLst/>
          </a:prstGeom>
          <a:noFill/>
          <a:ln w="9525">
            <a:noFill/>
          </a:ln>
        </p:spPr>
        <p:txBody>
          <a:bodyPr anchor="t" anchorCtr="0">
            <a:spAutoFit/>
          </a:bodyPr>
          <a:lstStyle/>
          <a:p>
            <a:pPr>
              <a:buClrTx/>
              <a:buFontTx/>
            </a:pPr>
            <a:r>
              <a:rPr lang="en-US" altLang="zh-CN" sz="2400" b="1" dirty="0">
                <a:solidFill>
                  <a:srgbClr val="C00000"/>
                </a:solidFill>
                <a:latin typeface="Arial" panose="020B0604020202020204" pitchFamily="34" charset="0"/>
                <a:ea typeface="幼圆" panose="02010509060101010101" pitchFamily="49" charset="-122"/>
              </a:rPr>
              <a:t>look back (on/to sth.)</a:t>
            </a:r>
          </a:p>
          <a:p>
            <a:pPr>
              <a:buClrTx/>
              <a:buFontTx/>
            </a:pPr>
            <a:r>
              <a:rPr lang="en-US" altLang="zh-CN" sz="2400" dirty="0">
                <a:latin typeface="Arial" panose="020B0604020202020204" pitchFamily="34" charset="0"/>
                <a:ea typeface="幼圆" panose="02010509060101010101" pitchFamily="49" charset="-122"/>
              </a:rPr>
              <a:t>think about (sth.) in one’s past </a:t>
            </a:r>
            <a:r>
              <a:rPr lang="zh-CN" altLang="en-US" sz="2400" dirty="0">
                <a:latin typeface="Arial" panose="020B0604020202020204" pitchFamily="34" charset="0"/>
                <a:ea typeface="幼圆" panose="02010509060101010101" pitchFamily="49" charset="-122"/>
              </a:rPr>
              <a:t>回顾</a:t>
            </a:r>
            <a:endParaRPr lang="zh-CN" altLang="zh-CN" sz="2400" dirty="0">
              <a:latin typeface="Arial" panose="020B0604020202020204" pitchFamily="34" charset="0"/>
              <a:ea typeface="宋体" panose="02010600030101010101" pitchFamily="2" charset="-122"/>
            </a:endParaRPr>
          </a:p>
        </p:txBody>
      </p:sp>
      <p:sp>
        <p:nvSpPr>
          <p:cNvPr id="5" name="矩形 4"/>
          <p:cNvSpPr/>
          <p:nvPr/>
        </p:nvSpPr>
        <p:spPr>
          <a:xfrm>
            <a:off x="1187450" y="2757488"/>
            <a:ext cx="8172450" cy="461962"/>
          </a:xfrm>
          <a:prstGeom prst="rect">
            <a:avLst/>
          </a:prstGeom>
          <a:noFill/>
          <a:ln w="9525">
            <a:noFill/>
          </a:ln>
        </p:spPr>
        <p:txBody>
          <a:bodyPr anchor="t" anchorCtr="0">
            <a:spAutoFit/>
          </a:bodyPr>
          <a:lstStyle/>
          <a:p>
            <a:pPr>
              <a:buClrTx/>
              <a:buFontTx/>
            </a:pPr>
            <a:r>
              <a:rPr lang="en-US" altLang="zh-CN" sz="2400" dirty="0">
                <a:latin typeface="Arial" panose="020B0604020202020204" pitchFamily="34" charset="0"/>
                <a:ea typeface="幼圆" panose="02010509060101010101" pitchFamily="49" charset="-122"/>
              </a:rPr>
              <a:t>When I look back I can see where we went wrong.</a:t>
            </a:r>
            <a:endParaRPr lang="en-US" altLang="zh-CN" sz="2400" dirty="0">
              <a:latin typeface="Arial" panose="020B0604020202020204" pitchFamily="34" charset="0"/>
              <a:ea typeface="宋体" panose="02010600030101010101" pitchFamily="2" charset="-122"/>
            </a:endParaRPr>
          </a:p>
        </p:txBody>
      </p:sp>
      <p:sp>
        <p:nvSpPr>
          <p:cNvPr id="7" name="Rectangle 25"/>
          <p:cNvSpPr/>
          <p:nvPr/>
        </p:nvSpPr>
        <p:spPr>
          <a:xfrm>
            <a:off x="1077913" y="3617913"/>
            <a:ext cx="7632700" cy="461962"/>
          </a:xfrm>
          <a:prstGeom prst="rect">
            <a:avLst/>
          </a:prstGeom>
          <a:noFill/>
          <a:ln w="9525">
            <a:noFill/>
          </a:ln>
        </p:spPr>
        <p:txBody>
          <a:bodyPr anchor="t" anchorCtr="0">
            <a:spAutoFit/>
          </a:bodyPr>
          <a:lstStyle/>
          <a:p>
            <a:pPr algn="just" eaLnBrk="0" hangingPunct="0">
              <a:buClrTx/>
              <a:buFontTx/>
            </a:pPr>
            <a:r>
              <a:rPr lang="zh-CN" altLang="en-US" sz="2400" dirty="0">
                <a:latin typeface="Arial" panose="020B0604020202020204" pitchFamily="34" charset="0"/>
                <a:ea typeface="幼圆" panose="02010509060101010101" pitchFamily="49" charset="-122"/>
              </a:rPr>
              <a:t> 回过头来看，我可以看出我们错在哪里。</a:t>
            </a:r>
            <a:endParaRPr lang="zh-CN" altLang="en-US" sz="2400" b="1" dirty="0">
              <a:solidFill>
                <a:srgbClr val="CC0000"/>
              </a:solidFill>
              <a:latin typeface="Arial" panose="020B0604020202020204" pitchFamily="34" charset="0"/>
              <a:ea typeface="宋体" panose="02010600030101010101" pitchFamily="2" charset="-122"/>
            </a:endParaRPr>
          </a:p>
        </p:txBody>
      </p:sp>
      <p:pic>
        <p:nvPicPr>
          <p:cNvPr id="86021" name="Picture 15" descr="13"/>
          <p:cNvPicPr>
            <a:picLocks noChangeAspect="1"/>
          </p:cNvPicPr>
          <p:nvPr/>
        </p:nvPicPr>
        <p:blipFill>
          <a:blip r:embed="rId2"/>
          <a:stretch>
            <a:fillRect/>
          </a:stretch>
        </p:blipFill>
        <p:spPr>
          <a:xfrm>
            <a:off x="763588" y="2895600"/>
            <a:ext cx="314325" cy="314325"/>
          </a:xfrm>
          <a:prstGeom prst="rect">
            <a:avLst/>
          </a:prstGeom>
          <a:noFill/>
          <a:ln w="9525">
            <a:noFill/>
          </a:ln>
        </p:spPr>
      </p:pic>
      <p:pic>
        <p:nvPicPr>
          <p:cNvPr id="86022" name="Picture 17" descr="14"/>
          <p:cNvPicPr>
            <a:picLocks noChangeAspect="1"/>
          </p:cNvPicPr>
          <p:nvPr/>
        </p:nvPicPr>
        <p:blipFill>
          <a:blip r:embed="rId3"/>
          <a:stretch>
            <a:fillRect/>
          </a:stretch>
        </p:blipFill>
        <p:spPr>
          <a:xfrm>
            <a:off x="763588" y="3765550"/>
            <a:ext cx="314325" cy="314325"/>
          </a:xfrm>
          <a:prstGeom prst="rect">
            <a:avLst/>
          </a:prstGeom>
          <a:noFill/>
          <a:ln w="9525">
            <a:noFill/>
          </a:ln>
        </p:spPr>
      </p:pic>
      <p:sp>
        <p:nvSpPr>
          <p:cNvPr id="9" name="文本框 8">
            <a:hlinkClick r:id="rId4" action="ppaction://hlinksldjump"/>
          </p:cNvPr>
          <p:cNvSpPr txBox="1"/>
          <p:nvPr/>
        </p:nvSpPr>
        <p:spPr>
          <a:xfrm>
            <a:off x="7667625" y="5848350"/>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86021"/>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nextCondLst>
                <p:cond evt="onClick" delay="0">
                  <p:tgtEl>
                    <p:spTgt spid="86021"/>
                  </p:tgtEl>
                </p:cond>
              </p:nextCondLst>
            </p:seq>
            <p:seq concurrent="1" nextAc="seek">
              <p:cTn id="7" restart="whenNotActive" fill="hold" evtFilter="cancelBubble" nodeType="interactiveSeq">
                <p:stCondLst>
                  <p:cond evt="onClick" delay="0">
                    <p:tgtEl>
                      <p:spTgt spid="86022"/>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nextCondLst>
                <p:cond evt="onClick" delay="0">
                  <p:tgtEl>
                    <p:spTgt spid="86022"/>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108" name="文本框 387107"/>
          <p:cNvSpPr txBox="1"/>
          <p:nvPr/>
        </p:nvSpPr>
        <p:spPr>
          <a:xfrm>
            <a:off x="1042988" y="4335463"/>
            <a:ext cx="7416800" cy="1200150"/>
          </a:xfrm>
          <a:prstGeom prst="rect">
            <a:avLst/>
          </a:prstGeom>
          <a:noFill/>
          <a:ln w="9525">
            <a:noFill/>
          </a:ln>
        </p:spPr>
        <p:txBody>
          <a:bodyPr anchor="t" anchorCtr="0">
            <a:spAutoFit/>
          </a:bodyPr>
          <a:lstStyle/>
          <a:p>
            <a:pPr algn="just">
              <a:buClrTx/>
              <a:buFont typeface="Arial" panose="020B0604020202020204" pitchFamily="34" charset="0"/>
            </a:pPr>
            <a:r>
              <a:rPr lang="en-US" altLang="en-US" sz="2400" dirty="0">
                <a:solidFill>
                  <a:srgbClr val="FF0000"/>
                </a:solidFill>
                <a:latin typeface="Arial" panose="020B0604020202020204" pitchFamily="34" charset="0"/>
                <a:ea typeface="宋体" panose="02010600030101010101" pitchFamily="2" charset="-122"/>
              </a:rPr>
              <a:t>Small notices warning against burglary are commonly seen pasted on the windows of the most pleasant of homes.</a:t>
            </a:r>
            <a:endParaRPr lang="en-US" altLang="zh-CN" sz="2400" dirty="0">
              <a:solidFill>
                <a:srgbClr val="FF0000"/>
              </a:solidFill>
              <a:latin typeface="Arial" panose="020B0604020202020204" pitchFamily="34" charset="0"/>
              <a:ea typeface="宋体" panose="02010600030101010101" pitchFamily="2" charset="-122"/>
            </a:endParaRPr>
          </a:p>
        </p:txBody>
      </p:sp>
      <p:pic>
        <p:nvPicPr>
          <p:cNvPr id="87042" name="图片 387108" descr="appleworks"/>
          <p:cNvPicPr>
            <a:picLocks noChangeAspect="1"/>
          </p:cNvPicPr>
          <p:nvPr/>
        </p:nvPicPr>
        <p:blipFill>
          <a:blip r:embed="rId3"/>
          <a:stretch>
            <a:fillRect/>
          </a:stretch>
        </p:blipFill>
        <p:spPr>
          <a:xfrm>
            <a:off x="682625" y="4403725"/>
            <a:ext cx="287338" cy="287338"/>
          </a:xfrm>
          <a:prstGeom prst="rect">
            <a:avLst/>
          </a:prstGeom>
          <a:noFill/>
          <a:ln w="9525">
            <a:noFill/>
          </a:ln>
        </p:spPr>
      </p:pic>
      <p:sp>
        <p:nvSpPr>
          <p:cNvPr id="87043" name="矩形 387109"/>
          <p:cNvSpPr/>
          <p:nvPr/>
        </p:nvSpPr>
        <p:spPr>
          <a:xfrm>
            <a:off x="468313" y="1484313"/>
            <a:ext cx="8424862" cy="1570037"/>
          </a:xfrm>
          <a:prstGeom prst="rect">
            <a:avLst/>
          </a:prstGeom>
          <a:noFill/>
          <a:ln w="9525">
            <a:noFill/>
          </a:ln>
        </p:spPr>
        <p:txBody>
          <a:bodyPr anchor="t" anchorCtr="0">
            <a:spAutoFit/>
          </a:bodyPr>
          <a:lstStyle/>
          <a:p>
            <a:pPr algn="just">
              <a:buClrTx/>
              <a:buFont typeface="Arial" panose="020B0604020202020204" pitchFamily="34" charset="0"/>
            </a:pPr>
            <a:r>
              <a:rPr lang="en-US" altLang="zh-CN" sz="2400" u="sng" dirty="0">
                <a:solidFill>
                  <a:srgbClr val="333399"/>
                </a:solidFill>
                <a:latin typeface="Arial" panose="020B0604020202020204" pitchFamily="34" charset="0"/>
                <a:ea typeface="宋体" panose="02010600030101010101" pitchFamily="2" charset="-122"/>
              </a:rPr>
              <a:t>It is not uncommon, in the most pleasant of homes, to see pasted on the windows small notices announcing that the premises are under surveillance by this security force or that guard company.</a:t>
            </a:r>
          </a:p>
        </p:txBody>
      </p:sp>
      <p:sp>
        <p:nvSpPr>
          <p:cNvPr id="87044" name="矩形 387111"/>
          <p:cNvSpPr/>
          <p:nvPr/>
        </p:nvSpPr>
        <p:spPr>
          <a:xfrm>
            <a:off x="538163" y="3357563"/>
            <a:ext cx="8426450" cy="830262"/>
          </a:xfrm>
          <a:prstGeom prst="rect">
            <a:avLst/>
          </a:prstGeom>
          <a:noFill/>
          <a:ln w="9525">
            <a:noFill/>
          </a:ln>
        </p:spPr>
        <p:txBody>
          <a:bodyPr anchor="t" anchorCtr="0">
            <a:spAutoFit/>
          </a:bodyPr>
          <a:lstStyle/>
          <a:p>
            <a:pPr>
              <a:spcBef>
                <a:spcPct val="50000"/>
              </a:spcBef>
              <a:buClrTx/>
              <a:buFont typeface="Arial" panose="020B0604020202020204" pitchFamily="34" charset="0"/>
            </a:pPr>
            <a:r>
              <a:rPr lang="en-US" altLang="zh-CN" sz="2400" dirty="0">
                <a:solidFill>
                  <a:srgbClr val="000000"/>
                </a:solidFill>
                <a:latin typeface="Arial" panose="020B0604020202020204" pitchFamily="34" charset="0"/>
                <a:ea typeface="宋体" panose="02010600030101010101" pitchFamily="2" charset="-122"/>
              </a:rPr>
              <a:t>What can be commonly seen pasted on the windows of the most pleasant homes?</a:t>
            </a:r>
          </a:p>
        </p:txBody>
      </p:sp>
      <p:sp>
        <p:nvSpPr>
          <p:cNvPr id="87045"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10" name="文本框 9">
            <a:hlinkClick r:id="rId4" action="ppaction://hlinksldjump"/>
          </p:cNvPr>
          <p:cNvSpPr txBox="1"/>
          <p:nvPr/>
        </p:nvSpPr>
        <p:spPr>
          <a:xfrm>
            <a:off x="7667625" y="5848350"/>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advClick="0"/>
  <p:timing>
    <p:tnLst>
      <p:par>
        <p:cTn id="1" dur="indefinite" restart="never" nodeType="tmRoot">
          <p:childTnLst>
            <p:seq concurrent="1" nextAc="seek">
              <p:cTn id="2" restart="whenNotActive" fill="hold" evtFilter="cancelBubble" nodeType="interactiveSeq">
                <p:stCondLst>
                  <p:cond evt="onClick" delay="0">
                    <p:tgtEl>
                      <p:spTgt spid="8704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7108"/>
                                        </p:tgtEl>
                                        <p:attrNameLst>
                                          <p:attrName>style.visibility</p:attrName>
                                        </p:attrNameLst>
                                      </p:cBhvr>
                                      <p:to>
                                        <p:strVal val="visible"/>
                                      </p:to>
                                    </p:set>
                                    <p:animEffect transition="in" filter="fade">
                                      <p:cBhvr>
                                        <p:cTn id="7" dur="500"/>
                                        <p:tgtEl>
                                          <p:spTgt spid="387108"/>
                                        </p:tgtEl>
                                      </p:cBhvr>
                                    </p:animEffect>
                                  </p:childTnLst>
                                </p:cTn>
                              </p:par>
                            </p:childTnLst>
                          </p:cTn>
                        </p:par>
                      </p:childTnLst>
                    </p:cTn>
                  </p:par>
                </p:childTnLst>
              </p:cTn>
              <p:nextCondLst>
                <p:cond evt="onClick" delay="0">
                  <p:tgtEl>
                    <p:spTgt spid="87042"/>
                  </p:tgtEl>
                </p:cond>
              </p:nextCondLst>
            </p:seq>
          </p:childTnLst>
        </p:cTn>
      </p:par>
    </p:tnLst>
    <p:bldLst>
      <p:bldP spid="38710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文本框 388121"/>
          <p:cNvSpPr txBox="1"/>
          <p:nvPr/>
        </p:nvSpPr>
        <p:spPr>
          <a:xfrm>
            <a:off x="611188" y="2924175"/>
            <a:ext cx="7993062" cy="1200150"/>
          </a:xfrm>
          <a:prstGeom prst="rect">
            <a:avLst/>
          </a:prstGeom>
          <a:noFill/>
          <a:ln w="9525">
            <a:noFill/>
          </a:ln>
        </p:spPr>
        <p:txBody>
          <a:bodyPr anchor="t" anchorCtr="0">
            <a:spAutoFit/>
          </a:bodyPr>
          <a:lstStyle/>
          <a:p>
            <a:pPr algn="just">
              <a:spcBef>
                <a:spcPct val="50000"/>
              </a:spcBef>
              <a:buClrTx/>
              <a:buFont typeface="Arial" panose="020B0604020202020204" pitchFamily="34" charset="0"/>
            </a:pPr>
            <a:r>
              <a:rPr lang="en-US" altLang="zh-CN" sz="2400" dirty="0">
                <a:solidFill>
                  <a:srgbClr val="000000"/>
                </a:solidFill>
                <a:latin typeface="Arial" panose="020B0604020202020204" pitchFamily="34" charset="0"/>
                <a:ea typeface="宋体" panose="02010600030101010101" pitchFamily="2" charset="-122"/>
              </a:rPr>
              <a:t>What is the insurance company’s intention of running an ad with a picture showing a padlock attached to a kid’s bicycle?</a:t>
            </a:r>
          </a:p>
        </p:txBody>
      </p:sp>
      <p:sp>
        <p:nvSpPr>
          <p:cNvPr id="388123" name="文本框 388122"/>
          <p:cNvSpPr txBox="1"/>
          <p:nvPr/>
        </p:nvSpPr>
        <p:spPr>
          <a:xfrm>
            <a:off x="1116013" y="4340225"/>
            <a:ext cx="7343775" cy="1200150"/>
          </a:xfrm>
          <a:prstGeom prst="rect">
            <a:avLst/>
          </a:prstGeom>
          <a:noFill/>
          <a:ln w="9525">
            <a:noFill/>
          </a:ln>
        </p:spPr>
        <p:txBody>
          <a:bodyPr anchor="t" anchorCtr="0">
            <a:spAutoFit/>
          </a:bodyPr>
          <a:lstStyle/>
          <a:p>
            <a:pPr algn="just">
              <a:buClrTx/>
              <a:buFont typeface="Arial" panose="020B0604020202020204" pitchFamily="34" charset="0"/>
            </a:pPr>
            <a:r>
              <a:rPr lang="en-US" altLang="en-US" sz="2400" dirty="0">
                <a:solidFill>
                  <a:srgbClr val="FF0000"/>
                </a:solidFill>
                <a:latin typeface="Arial" panose="020B0604020202020204" pitchFamily="34" charset="0"/>
                <a:ea typeface="宋体" panose="02010600030101010101" pitchFamily="2" charset="-122"/>
              </a:rPr>
              <a:t>The insurance company wants to show what danger people are in now because they may </a:t>
            </a:r>
            <a:r>
              <a:rPr lang="en-US" altLang="zh-CN" sz="2400" dirty="0">
                <a:solidFill>
                  <a:srgbClr val="FF0000"/>
                </a:solidFill>
                <a:latin typeface="Arial" panose="020B0604020202020204" pitchFamily="34" charset="0"/>
                <a:ea typeface="宋体" panose="02010600030101010101" pitchFamily="2" charset="-122"/>
              </a:rPr>
              <a:t>even </a:t>
            </a:r>
            <a:r>
              <a:rPr lang="en-US" altLang="en-US" sz="2400" dirty="0">
                <a:solidFill>
                  <a:srgbClr val="FF0000"/>
                </a:solidFill>
                <a:latin typeface="Arial" panose="020B0604020202020204" pitchFamily="34" charset="0"/>
                <a:ea typeface="宋体" panose="02010600030101010101" pitchFamily="2" charset="-122"/>
              </a:rPr>
              <a:t>get the kid’s bicycle stolen.</a:t>
            </a:r>
            <a:endParaRPr lang="en-US" altLang="zh-CN" sz="2400" dirty="0">
              <a:solidFill>
                <a:srgbClr val="FF0000"/>
              </a:solidFill>
              <a:latin typeface="Arial" panose="020B0604020202020204" pitchFamily="34" charset="0"/>
              <a:ea typeface="宋体" panose="02010600030101010101" pitchFamily="2" charset="-122"/>
            </a:endParaRPr>
          </a:p>
        </p:txBody>
      </p:sp>
      <p:pic>
        <p:nvPicPr>
          <p:cNvPr id="89091" name="图片 388123" descr="appleworks"/>
          <p:cNvPicPr>
            <a:picLocks noChangeAspect="1"/>
          </p:cNvPicPr>
          <p:nvPr/>
        </p:nvPicPr>
        <p:blipFill>
          <a:blip r:embed="rId3"/>
          <a:stretch>
            <a:fillRect/>
          </a:stretch>
        </p:blipFill>
        <p:spPr>
          <a:xfrm>
            <a:off x="755650" y="4383088"/>
            <a:ext cx="287338" cy="287337"/>
          </a:xfrm>
          <a:prstGeom prst="rect">
            <a:avLst/>
          </a:prstGeom>
          <a:noFill/>
          <a:ln w="9525">
            <a:noFill/>
          </a:ln>
        </p:spPr>
      </p:pic>
      <p:sp>
        <p:nvSpPr>
          <p:cNvPr id="89092" name="矩形 388124"/>
          <p:cNvSpPr/>
          <p:nvPr/>
        </p:nvSpPr>
        <p:spPr>
          <a:xfrm>
            <a:off x="539750" y="1196975"/>
            <a:ext cx="7991475" cy="1570038"/>
          </a:xfrm>
          <a:prstGeom prst="rect">
            <a:avLst/>
          </a:prstGeom>
          <a:noFill/>
          <a:ln w="9525">
            <a:noFill/>
          </a:ln>
        </p:spPr>
        <p:txBody>
          <a:bodyPr anchor="t" anchorCtr="0">
            <a:spAutoFit/>
          </a:bodyPr>
          <a:lstStyle/>
          <a:p>
            <a:pPr algn="just">
              <a:spcBef>
                <a:spcPct val="50000"/>
              </a:spcBef>
              <a:buClrTx/>
              <a:buFont typeface="Arial" panose="020B0604020202020204" pitchFamily="34" charset="0"/>
            </a:pPr>
            <a:r>
              <a:rPr lang="en-US" altLang="zh-CN" sz="2400" u="sng" dirty="0">
                <a:solidFill>
                  <a:srgbClr val="333399"/>
                </a:solidFill>
                <a:latin typeface="Arial" panose="020B0604020202020204" pitchFamily="34" charset="0"/>
                <a:ea typeface="宋体" panose="02010600030101010101" pitchFamily="2" charset="-122"/>
              </a:rPr>
              <a:t>Indeed, a recent public-service advertisement by a large insurance company featured not charts showing how much at risk we are, but a picture of a child’s bicycle with the now-usual padlock attached to it.</a:t>
            </a:r>
          </a:p>
        </p:txBody>
      </p:sp>
      <p:sp>
        <p:nvSpPr>
          <p:cNvPr id="89093"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10" name="文本框 9">
            <a:hlinkClick r:id="rId4" action="ppaction://hlinksldjump"/>
          </p:cNvPr>
          <p:cNvSpPr txBox="1"/>
          <p:nvPr/>
        </p:nvSpPr>
        <p:spPr>
          <a:xfrm>
            <a:off x="7667625" y="5848350"/>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advClick="0"/>
  <p:timing>
    <p:tnLst>
      <p:par>
        <p:cTn id="1" dur="indefinite" restart="never" nodeType="tmRoot">
          <p:childTnLst>
            <p:seq concurrent="1" nextAc="seek">
              <p:cTn id="2" restart="whenNotActive" fill="hold" evtFilter="cancelBubble" nodeType="interactiveSeq">
                <p:stCondLst>
                  <p:cond evt="onClick" delay="0">
                    <p:tgtEl>
                      <p:spTgt spid="8909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8123"/>
                                        </p:tgtEl>
                                        <p:attrNameLst>
                                          <p:attrName>style.visibility</p:attrName>
                                        </p:attrNameLst>
                                      </p:cBhvr>
                                      <p:to>
                                        <p:strVal val="visible"/>
                                      </p:to>
                                    </p:set>
                                    <p:animEffect transition="in" filter="fade">
                                      <p:cBhvr>
                                        <p:cTn id="7" dur="500"/>
                                        <p:tgtEl>
                                          <p:spTgt spid="388123"/>
                                        </p:tgtEl>
                                      </p:cBhvr>
                                    </p:animEffect>
                                  </p:childTnLst>
                                </p:cTn>
                              </p:par>
                            </p:childTnLst>
                          </p:cTn>
                        </p:par>
                      </p:childTnLst>
                    </p:cTn>
                  </p:par>
                </p:childTnLst>
              </p:cTn>
              <p:nextCondLst>
                <p:cond evt="onClick" delay="0">
                  <p:tgtEl>
                    <p:spTgt spid="89091"/>
                  </p:tgtEl>
                </p:cond>
              </p:nextCondLst>
            </p:seq>
          </p:childTnLst>
        </p:cTn>
      </p:par>
    </p:tnLst>
    <p:bldLst>
      <p:bldP spid="3881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3200" b="1" i="0" u="none" strike="noStrike" kern="1200" cap="none" spc="0" normalizeH="0" baseline="0" noProof="0" dirty="0">
                <a:ln>
                  <a:noFill/>
                </a:ln>
                <a:solidFill>
                  <a:prstClr val="white"/>
                </a:solidFill>
                <a:effectLst/>
                <a:uLnTx/>
                <a:uFillTx/>
                <a:latin typeface="Arial Black" panose="020B0A04020102020204" pitchFamily="34" charset="0"/>
                <a:ea typeface="幼圆" panose="02010509060101010101" pitchFamily="49" charset="-122"/>
                <a:cs typeface="+mn-cs"/>
              </a:rPr>
              <a:t>Before Reading</a:t>
            </a:r>
            <a:endParaRPr kumimoji="0" lang="zh-CN" altLang="en-US" sz="3200" b="1" i="0" u="none" strike="noStrike" kern="1200" cap="none" spc="0" normalizeH="0" baseline="0" noProof="0" dirty="0">
              <a:ln>
                <a:noFill/>
              </a:ln>
              <a:solidFill>
                <a:schemeClr val="bg1"/>
              </a:solidFill>
              <a:effectLst/>
              <a:uLnTx/>
              <a:uFillTx/>
              <a:latin typeface="Arial Black" panose="020B0A04020102020204" pitchFamily="34" charset="0"/>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462280" y="1367155"/>
            <a:ext cx="8291830" cy="5295265"/>
          </a:xfrm>
        </p:spPr>
        <p:txBody>
          <a:bodyPr vert="horz" wrap="square" lIns="91440" tIns="45720" rIns="91440" bIns="45720" numCol="1" anchor="t" anchorCtr="0" compatLnSpc="1"/>
          <a:lstStyle/>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altLang="zh-CN" sz="16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fight against</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altLang="zh-CN" sz="16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the crime of killing sb deliberately/illegally but not deliberately</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altLang="zh-CN" sz="16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develop quickly</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altLang="zh-CN" sz="16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feel uspet and anxious</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altLang="zh-CN" sz="16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place, venue</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altLang="zh-CN" sz="16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cut back, lessen</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lang="en-US" altLang="zh-CN" sz="1600" noProof="0" dirty="0">
                <a:ln>
                  <a:noFill/>
                </a:ln>
                <a:effectLst/>
                <a:uLnTx/>
                <a:uFillTx/>
                <a:sym typeface="+mn-ea"/>
              </a:rPr>
              <a:t>records of being arrested in a police district</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endParaRPr kumimoji="1" lang="en-US" altLang="zh-CN" sz="16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p:txBody>
      </p:sp>
      <p:sp>
        <p:nvSpPr>
          <p:cNvPr id="33795" name="文本框 4"/>
          <p:cNvSpPr txBox="1"/>
          <p:nvPr/>
        </p:nvSpPr>
        <p:spPr>
          <a:xfrm>
            <a:off x="2320925" y="836613"/>
            <a:ext cx="4572000" cy="565150"/>
          </a:xfrm>
          <a:prstGeom prst="rect">
            <a:avLst/>
          </a:prstGeom>
          <a:noFill/>
          <a:ln w="9525">
            <a:noFill/>
          </a:ln>
        </p:spPr>
        <p:txBody>
          <a:bodyPr anchor="t" anchorCtr="0">
            <a:spAutoFit/>
          </a:bodyPr>
          <a:lstStyle/>
          <a:p>
            <a:pPr algn="ctr" eaLnBrk="0" hangingPunct="0">
              <a:lnSpc>
                <a:spcPct val="110000"/>
              </a:lnSpc>
              <a:spcBef>
                <a:spcPts val="1800"/>
              </a:spcBef>
              <a:buClr>
                <a:srgbClr val="D3481D"/>
              </a:buClr>
              <a:buSzPct val="70000"/>
              <a:buFont typeface="Webdings" panose="05030102010509060703" pitchFamily="18" charset="2"/>
            </a:pPr>
            <a:r>
              <a:rPr lang="en-US" altLang="zh-CN" sz="2800" b="1" dirty="0">
                <a:solidFill>
                  <a:srgbClr val="3F3F3F"/>
                </a:solidFill>
                <a:latin typeface="Arial" panose="020B0604020202020204" pitchFamily="34" charset="0"/>
                <a:ea typeface="微软雅黑" panose="020B0503020204020204" pitchFamily="34" charset="-122"/>
              </a:rPr>
              <a:t>Word Review</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矩形 553990"/>
          <p:cNvSpPr/>
          <p:nvPr/>
        </p:nvSpPr>
        <p:spPr>
          <a:xfrm>
            <a:off x="468313" y="1268413"/>
            <a:ext cx="8064500" cy="830262"/>
          </a:xfrm>
          <a:prstGeom prst="rect">
            <a:avLst/>
          </a:prstGeom>
          <a:noFill/>
          <a:ln w="9525">
            <a:noFill/>
          </a:ln>
        </p:spPr>
        <p:txBody>
          <a:bodyPr anchor="t" anchorCtr="0">
            <a:spAutoFit/>
          </a:bodyPr>
          <a:lstStyle/>
          <a:p>
            <a:pPr algn="just">
              <a:buClrTx/>
              <a:buFont typeface="Arial" panose="020B0604020202020204" pitchFamily="34" charset="0"/>
            </a:pPr>
            <a:r>
              <a:rPr lang="en-US" altLang="zh-CN" sz="2400" u="sng" dirty="0">
                <a:solidFill>
                  <a:srgbClr val="333399"/>
                </a:solidFill>
                <a:latin typeface="Arial" panose="020B0604020202020204" pitchFamily="34" charset="0"/>
                <a:ea typeface="宋体" panose="02010600030101010101" pitchFamily="2" charset="-122"/>
              </a:rPr>
              <a:t>It simply didn’t occur to managers that the proper thing to do was to distrust people.</a:t>
            </a:r>
          </a:p>
        </p:txBody>
      </p:sp>
      <p:sp>
        <p:nvSpPr>
          <p:cNvPr id="553993" name="文本框 553992"/>
          <p:cNvSpPr txBox="1"/>
          <p:nvPr/>
        </p:nvSpPr>
        <p:spPr>
          <a:xfrm>
            <a:off x="1116013" y="5357813"/>
            <a:ext cx="7704137" cy="460375"/>
          </a:xfrm>
          <a:prstGeom prst="rect">
            <a:avLst/>
          </a:prstGeom>
          <a:noFill/>
          <a:ln w="9525">
            <a:noFill/>
          </a:ln>
        </p:spPr>
        <p:txBody>
          <a:bodyPr anchor="t" anchorCtr="0">
            <a:spAutoFit/>
          </a:bodyPr>
          <a:lstStyle/>
          <a:p>
            <a:pPr marL="361950" indent="-361950" algn="just">
              <a:buClrTx/>
              <a:buFont typeface="Arial" panose="020B0604020202020204" pitchFamily="34" charset="0"/>
            </a:pPr>
            <a:r>
              <a:rPr lang="zh-CN" altLang="en-US" sz="2400" dirty="0">
                <a:solidFill>
                  <a:srgbClr val="FF0000"/>
                </a:solidFill>
                <a:latin typeface="幼圆" panose="02010509060101010101" pitchFamily="49" charset="-122"/>
                <a:ea typeface="幼圆" panose="02010509060101010101" pitchFamily="49" charset="-122"/>
              </a:rPr>
              <a:t>那时的管理人员从未想到不相信他人才是正道。</a:t>
            </a:r>
          </a:p>
        </p:txBody>
      </p:sp>
      <p:pic>
        <p:nvPicPr>
          <p:cNvPr id="91139" name="图片 553993" descr="appleworks"/>
          <p:cNvPicPr>
            <a:picLocks noChangeAspect="1"/>
          </p:cNvPicPr>
          <p:nvPr/>
        </p:nvPicPr>
        <p:blipFill>
          <a:blip r:embed="rId3"/>
          <a:stretch>
            <a:fillRect/>
          </a:stretch>
        </p:blipFill>
        <p:spPr>
          <a:xfrm>
            <a:off x="684213" y="5438775"/>
            <a:ext cx="287337" cy="287338"/>
          </a:xfrm>
          <a:prstGeom prst="rect">
            <a:avLst/>
          </a:prstGeom>
          <a:noFill/>
          <a:ln w="9525">
            <a:noFill/>
          </a:ln>
        </p:spPr>
      </p:pic>
      <p:sp>
        <p:nvSpPr>
          <p:cNvPr id="91140" name="文本框 553995"/>
          <p:cNvSpPr txBox="1"/>
          <p:nvPr/>
        </p:nvSpPr>
        <p:spPr>
          <a:xfrm>
            <a:off x="468313" y="2397125"/>
            <a:ext cx="7775575" cy="457200"/>
          </a:xfrm>
          <a:prstGeom prst="rect">
            <a:avLst/>
          </a:prstGeom>
          <a:noFill/>
          <a:ln w="9525">
            <a:noFill/>
          </a:ln>
        </p:spPr>
        <p:txBody>
          <a:bodyPr anchor="t" anchorCtr="0">
            <a:spAutoFit/>
          </a:bodyPr>
          <a:lstStyle/>
          <a:p>
            <a:pPr>
              <a:spcBef>
                <a:spcPct val="50000"/>
              </a:spcBef>
              <a:buClrTx/>
              <a:buFont typeface="Arial" panose="020B0604020202020204" pitchFamily="34" charset="0"/>
            </a:pPr>
            <a:r>
              <a:rPr lang="en-US" altLang="zh-CN" sz="2400" dirty="0">
                <a:solidFill>
                  <a:srgbClr val="000000"/>
                </a:solidFill>
                <a:latin typeface="Arial" panose="020B0604020202020204" pitchFamily="34" charset="0"/>
                <a:ea typeface="宋体" panose="02010600030101010101" pitchFamily="2" charset="-122"/>
              </a:rPr>
              <a:t>1. Paraphrase the structure “It occurs to sb. that …”</a:t>
            </a:r>
          </a:p>
        </p:txBody>
      </p:sp>
      <p:sp>
        <p:nvSpPr>
          <p:cNvPr id="91141" name="文本框 553996"/>
          <p:cNvSpPr txBox="1"/>
          <p:nvPr/>
        </p:nvSpPr>
        <p:spPr>
          <a:xfrm>
            <a:off x="449263" y="4794250"/>
            <a:ext cx="7813675" cy="457200"/>
          </a:xfrm>
          <a:prstGeom prst="rect">
            <a:avLst/>
          </a:prstGeom>
          <a:noFill/>
          <a:ln w="9525">
            <a:noFill/>
          </a:ln>
        </p:spPr>
        <p:txBody>
          <a:bodyPr anchor="t" anchorCtr="0">
            <a:spAutoFit/>
          </a:bodyPr>
          <a:lstStyle/>
          <a:p>
            <a:pPr>
              <a:spcBef>
                <a:spcPct val="50000"/>
              </a:spcBef>
              <a:buClrTx/>
              <a:buFont typeface="Arial" panose="020B0604020202020204" pitchFamily="34" charset="0"/>
            </a:pPr>
            <a:r>
              <a:rPr lang="en-US" altLang="zh-CN" sz="2400" dirty="0">
                <a:solidFill>
                  <a:srgbClr val="000000"/>
                </a:solidFill>
                <a:latin typeface="Arial" panose="020B0604020202020204" pitchFamily="34" charset="0"/>
                <a:ea typeface="宋体" panose="02010600030101010101" pitchFamily="2" charset="-122"/>
              </a:rPr>
              <a:t>2. Translate the sentence into Chinese.</a:t>
            </a:r>
          </a:p>
        </p:txBody>
      </p:sp>
      <p:sp>
        <p:nvSpPr>
          <p:cNvPr id="553998" name="文本框 553997"/>
          <p:cNvSpPr txBox="1"/>
          <p:nvPr/>
        </p:nvSpPr>
        <p:spPr>
          <a:xfrm>
            <a:off x="1116013" y="2903538"/>
            <a:ext cx="6983412" cy="457200"/>
          </a:xfrm>
          <a:prstGeom prst="rect">
            <a:avLst/>
          </a:prstGeom>
          <a:noFill/>
          <a:ln w="9525">
            <a:noFill/>
          </a:ln>
        </p:spPr>
        <p:txBody>
          <a:bodyPr anchor="t" anchorCtr="0">
            <a:spAutoFit/>
          </a:bodyPr>
          <a:lstStyle/>
          <a:p>
            <a:pPr>
              <a:buClrTx/>
              <a:buFont typeface="Arial" panose="020B0604020202020204" pitchFamily="34" charset="0"/>
            </a:pPr>
            <a:r>
              <a:rPr lang="en-US" altLang="zh-CN" sz="2400" dirty="0">
                <a:solidFill>
                  <a:srgbClr val="FF0000"/>
                </a:solidFill>
                <a:latin typeface="Arial" panose="020B0604020202020204" pitchFamily="34" charset="0"/>
                <a:ea typeface="宋体" panose="02010600030101010101" pitchFamily="2" charset="-122"/>
              </a:rPr>
              <a:t>sb. gets the idea that …</a:t>
            </a:r>
          </a:p>
        </p:txBody>
      </p:sp>
      <p:pic>
        <p:nvPicPr>
          <p:cNvPr id="91143" name="图片 553998" descr="appleworks"/>
          <p:cNvPicPr>
            <a:picLocks noChangeAspect="1"/>
          </p:cNvPicPr>
          <p:nvPr/>
        </p:nvPicPr>
        <p:blipFill>
          <a:blip r:embed="rId3"/>
          <a:stretch>
            <a:fillRect/>
          </a:stretch>
        </p:blipFill>
        <p:spPr>
          <a:xfrm>
            <a:off x="684213" y="3040063"/>
            <a:ext cx="287337" cy="287337"/>
          </a:xfrm>
          <a:prstGeom prst="rect">
            <a:avLst/>
          </a:prstGeom>
          <a:noFill/>
          <a:ln w="9525">
            <a:noFill/>
          </a:ln>
        </p:spPr>
      </p:pic>
      <p:pic>
        <p:nvPicPr>
          <p:cNvPr id="554000" name="图片 553999" descr="s"/>
          <p:cNvPicPr>
            <a:picLocks noChangeAspect="1"/>
          </p:cNvPicPr>
          <p:nvPr/>
        </p:nvPicPr>
        <p:blipFill>
          <a:blip r:embed="rId4"/>
          <a:stretch>
            <a:fillRect/>
          </a:stretch>
        </p:blipFill>
        <p:spPr>
          <a:xfrm>
            <a:off x="1098550" y="3505200"/>
            <a:ext cx="250825" cy="250825"/>
          </a:xfrm>
          <a:prstGeom prst="rect">
            <a:avLst/>
          </a:prstGeom>
          <a:noFill/>
          <a:ln w="9525">
            <a:noFill/>
          </a:ln>
        </p:spPr>
      </p:pic>
      <p:sp>
        <p:nvSpPr>
          <p:cNvPr id="554001" name="矩形 554000"/>
          <p:cNvSpPr/>
          <p:nvPr/>
        </p:nvSpPr>
        <p:spPr>
          <a:xfrm>
            <a:off x="1439863" y="3352800"/>
            <a:ext cx="7416800" cy="831850"/>
          </a:xfrm>
          <a:prstGeom prst="rect">
            <a:avLst/>
          </a:prstGeom>
          <a:noFill/>
          <a:ln w="9525">
            <a:noFill/>
          </a:ln>
        </p:spPr>
        <p:txBody>
          <a:bodyPr anchor="ctr" anchorCtr="0">
            <a:spAutoFit/>
          </a:bodyPr>
          <a:lstStyle/>
          <a:p>
            <a:pPr>
              <a:buClrTx/>
              <a:buFont typeface="Arial" panose="020B0604020202020204" pitchFamily="34" charset="0"/>
            </a:pPr>
            <a:r>
              <a:rPr lang="en-US" altLang="zh-CN" sz="2400" dirty="0">
                <a:solidFill>
                  <a:srgbClr val="FF0000"/>
                </a:solidFill>
                <a:latin typeface="Arial" panose="020B0604020202020204" pitchFamily="34" charset="0"/>
                <a:ea typeface="宋体" panose="02010600030101010101" pitchFamily="2" charset="-122"/>
              </a:rPr>
              <a:t>It suddenly occurred to me that we could use a computer to do the job. </a:t>
            </a:r>
          </a:p>
        </p:txBody>
      </p:sp>
      <p:pic>
        <p:nvPicPr>
          <p:cNvPr id="554002" name="图片 554001" descr="t"/>
          <p:cNvPicPr>
            <a:picLocks noChangeAspect="1"/>
          </p:cNvPicPr>
          <p:nvPr/>
        </p:nvPicPr>
        <p:blipFill>
          <a:blip r:embed="rId5"/>
          <a:stretch>
            <a:fillRect/>
          </a:stretch>
        </p:blipFill>
        <p:spPr>
          <a:xfrm>
            <a:off x="1098550" y="4284663"/>
            <a:ext cx="250825" cy="250825"/>
          </a:xfrm>
          <a:prstGeom prst="rect">
            <a:avLst/>
          </a:prstGeom>
          <a:noFill/>
          <a:ln w="9525">
            <a:noFill/>
          </a:ln>
        </p:spPr>
      </p:pic>
      <p:sp>
        <p:nvSpPr>
          <p:cNvPr id="554003" name="矩形 554002"/>
          <p:cNvSpPr/>
          <p:nvPr/>
        </p:nvSpPr>
        <p:spPr>
          <a:xfrm>
            <a:off x="1439863" y="4149725"/>
            <a:ext cx="7704137" cy="457200"/>
          </a:xfrm>
          <a:prstGeom prst="rect">
            <a:avLst/>
          </a:prstGeom>
          <a:noFill/>
          <a:ln w="9525">
            <a:noFill/>
          </a:ln>
        </p:spPr>
        <p:txBody>
          <a:bodyPr anchor="ctr" anchorCtr="0">
            <a:spAutoFit/>
          </a:bodyPr>
          <a:lstStyle/>
          <a:p>
            <a:pPr>
              <a:buClrTx/>
              <a:buFont typeface="Arial" panose="020B0604020202020204" pitchFamily="34" charset="0"/>
            </a:pPr>
            <a:r>
              <a:rPr lang="zh-CN" altLang="zh-CN" sz="2400" b="1" dirty="0">
                <a:solidFill>
                  <a:srgbClr val="333399"/>
                </a:solidFill>
                <a:latin typeface="Trebuchet MS" panose="020B0603020202020204" pitchFamily="34" charset="0"/>
                <a:ea typeface="宋体" panose="02010600030101010101" pitchFamily="2" charset="-122"/>
              </a:rPr>
              <a:t>我突然意识到可以用电脑来做这个工作。</a:t>
            </a:r>
          </a:p>
        </p:txBody>
      </p:sp>
      <p:sp>
        <p:nvSpPr>
          <p:cNvPr id="91148"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17" name="文本框 16">
            <a:hlinkClick r:id="rId6" action="ppaction://hlinksldjump"/>
          </p:cNvPr>
          <p:cNvSpPr txBox="1"/>
          <p:nvPr/>
        </p:nvSpPr>
        <p:spPr>
          <a:xfrm>
            <a:off x="7740650" y="5919788"/>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spd="slow" advClick="0"/>
  <p:timing>
    <p:tnLst>
      <p:par>
        <p:cTn id="1" dur="indefinite" restart="never" nodeType="tmRoot">
          <p:childTnLst>
            <p:seq concurrent="1" nextAc="seek">
              <p:cTn id="2" restart="whenNotActive" fill="hold" evtFilter="cancelBubble" nodeType="interactiveSeq">
                <p:stCondLst>
                  <p:cond evt="onClick" delay="0">
                    <p:tgtEl>
                      <p:spTgt spid="9113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3993"/>
                                        </p:tgtEl>
                                        <p:attrNameLst>
                                          <p:attrName>style.visibility</p:attrName>
                                        </p:attrNameLst>
                                      </p:cBhvr>
                                      <p:to>
                                        <p:strVal val="visible"/>
                                      </p:to>
                                    </p:set>
                                    <p:animEffect transition="in" filter="fade">
                                      <p:cBhvr>
                                        <p:cTn id="7" dur="500"/>
                                        <p:tgtEl>
                                          <p:spTgt spid="553993"/>
                                        </p:tgtEl>
                                      </p:cBhvr>
                                    </p:animEffect>
                                  </p:childTnLst>
                                </p:cTn>
                              </p:par>
                            </p:childTnLst>
                          </p:cTn>
                        </p:par>
                      </p:childTnLst>
                    </p:cTn>
                  </p:par>
                </p:childTnLst>
              </p:cTn>
              <p:nextCondLst>
                <p:cond evt="onClick" delay="0">
                  <p:tgtEl>
                    <p:spTgt spid="91139"/>
                  </p:tgtEl>
                </p:cond>
              </p:nextCondLst>
            </p:seq>
            <p:seq concurrent="1" nextAc="seek">
              <p:cTn id="8" restart="whenNotActive" fill="hold" evtFilter="cancelBubble" nodeType="interactiveSeq">
                <p:stCondLst>
                  <p:cond evt="onClick" delay="0">
                    <p:tgtEl>
                      <p:spTgt spid="91143"/>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53998"/>
                                        </p:tgtEl>
                                        <p:attrNameLst>
                                          <p:attrName>style.visibility</p:attrName>
                                        </p:attrNameLst>
                                      </p:cBhvr>
                                      <p:to>
                                        <p:strVal val="visible"/>
                                      </p:to>
                                    </p:set>
                                    <p:animEffect transition="in" filter="fade">
                                      <p:cBhvr>
                                        <p:cTn id="13" dur="500"/>
                                        <p:tgtEl>
                                          <p:spTgt spid="553998"/>
                                        </p:tgtEl>
                                      </p:cBhvr>
                                    </p:animEffect>
                                  </p:childTnLst>
                                </p:cTn>
                              </p:par>
                              <p:par>
                                <p:cTn id="14" presetID="10" presetClass="entr" presetSubtype="0" fill="hold" nodeType="withEffect">
                                  <p:stCondLst>
                                    <p:cond delay="0"/>
                                  </p:stCondLst>
                                  <p:childTnLst>
                                    <p:set>
                                      <p:cBhvr>
                                        <p:cTn id="15" dur="1" fill="hold">
                                          <p:stCondLst>
                                            <p:cond delay="0"/>
                                          </p:stCondLst>
                                        </p:cTn>
                                        <p:tgtEl>
                                          <p:spTgt spid="554000"/>
                                        </p:tgtEl>
                                        <p:attrNameLst>
                                          <p:attrName>style.visibility</p:attrName>
                                        </p:attrNameLst>
                                      </p:cBhvr>
                                      <p:to>
                                        <p:strVal val="visible"/>
                                      </p:to>
                                    </p:set>
                                    <p:animEffect transition="in" filter="fade">
                                      <p:cBhvr>
                                        <p:cTn id="16" dur="500"/>
                                        <p:tgtEl>
                                          <p:spTgt spid="554000"/>
                                        </p:tgtEl>
                                      </p:cBhvr>
                                    </p:animEffect>
                                  </p:childTnLst>
                                </p:cTn>
                              </p:par>
                              <p:par>
                                <p:cTn id="17" presetID="10" presetClass="entr" presetSubtype="0" fill="hold" nodeType="withEffect">
                                  <p:stCondLst>
                                    <p:cond delay="0"/>
                                  </p:stCondLst>
                                  <p:childTnLst>
                                    <p:set>
                                      <p:cBhvr>
                                        <p:cTn id="18" dur="1" fill="hold">
                                          <p:stCondLst>
                                            <p:cond delay="0"/>
                                          </p:stCondLst>
                                        </p:cTn>
                                        <p:tgtEl>
                                          <p:spTgt spid="554002"/>
                                        </p:tgtEl>
                                        <p:attrNameLst>
                                          <p:attrName>style.visibility</p:attrName>
                                        </p:attrNameLst>
                                      </p:cBhvr>
                                      <p:to>
                                        <p:strVal val="visible"/>
                                      </p:to>
                                    </p:set>
                                    <p:animEffect transition="in" filter="fade">
                                      <p:cBhvr>
                                        <p:cTn id="19" dur="500"/>
                                        <p:tgtEl>
                                          <p:spTgt spid="554002"/>
                                        </p:tgtEl>
                                      </p:cBhvr>
                                    </p:animEffect>
                                  </p:childTnLst>
                                </p:cTn>
                              </p:par>
                            </p:childTnLst>
                          </p:cTn>
                        </p:par>
                      </p:childTnLst>
                    </p:cTn>
                  </p:par>
                </p:childTnLst>
              </p:cTn>
              <p:nextCondLst>
                <p:cond evt="onClick" delay="0">
                  <p:tgtEl>
                    <p:spTgt spid="91143"/>
                  </p:tgtEl>
                </p:cond>
              </p:nextCondLst>
            </p:seq>
            <p:seq concurrent="1" nextAc="seek">
              <p:cTn id="20" restart="whenNotActive" fill="hold" evtFilter="cancelBubble" nodeType="interactiveSeq">
                <p:stCondLst>
                  <p:cond evt="onClick" delay="0">
                    <p:tgtEl>
                      <p:spTgt spid="554000"/>
                    </p:tgtEl>
                  </p:cond>
                </p:stCondLst>
                <p:endSync evt="end" delay="0">
                  <p:rtn val="all"/>
                </p:endSync>
                <p:childTnLst>
                  <p:par>
                    <p:cTn id="21" fill="hold">
                      <p:stCondLst>
                        <p:cond delay="0"/>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54001"/>
                                        </p:tgtEl>
                                        <p:attrNameLst>
                                          <p:attrName>style.visibility</p:attrName>
                                        </p:attrNameLst>
                                      </p:cBhvr>
                                      <p:to>
                                        <p:strVal val="visible"/>
                                      </p:to>
                                    </p:set>
                                    <p:animEffect transition="in" filter="fade">
                                      <p:cBhvr>
                                        <p:cTn id="25" dur="500"/>
                                        <p:tgtEl>
                                          <p:spTgt spid="554001"/>
                                        </p:tgtEl>
                                      </p:cBhvr>
                                    </p:animEffect>
                                  </p:childTnLst>
                                </p:cTn>
                              </p:par>
                            </p:childTnLst>
                          </p:cTn>
                        </p:par>
                      </p:childTnLst>
                    </p:cTn>
                  </p:par>
                </p:childTnLst>
              </p:cTn>
              <p:nextCondLst>
                <p:cond evt="onClick" delay="0">
                  <p:tgtEl>
                    <p:spTgt spid="554000"/>
                  </p:tgtEl>
                </p:cond>
              </p:nextCondLst>
            </p:seq>
            <p:seq concurrent="1" nextAc="seek">
              <p:cTn id="26" restart="whenNotActive" fill="hold" evtFilter="cancelBubble" nodeType="interactiveSeq">
                <p:stCondLst>
                  <p:cond evt="onClick" delay="0">
                    <p:tgtEl>
                      <p:spTgt spid="554002"/>
                    </p:tgtEl>
                  </p:cond>
                </p:stCondLst>
                <p:endSync evt="end" delay="0">
                  <p:rtn val="all"/>
                </p:endSync>
                <p:childTnLst>
                  <p:par>
                    <p:cTn id="27" fill="hold">
                      <p:stCondLst>
                        <p:cond delay="0"/>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54003"/>
                                        </p:tgtEl>
                                        <p:attrNameLst>
                                          <p:attrName>style.visibility</p:attrName>
                                        </p:attrNameLst>
                                      </p:cBhvr>
                                      <p:to>
                                        <p:strVal val="visible"/>
                                      </p:to>
                                    </p:set>
                                    <p:animEffect transition="in" filter="fade">
                                      <p:cBhvr>
                                        <p:cTn id="31" dur="500"/>
                                        <p:tgtEl>
                                          <p:spTgt spid="554003"/>
                                        </p:tgtEl>
                                      </p:cBhvr>
                                    </p:animEffect>
                                  </p:childTnLst>
                                </p:cTn>
                              </p:par>
                            </p:childTnLst>
                          </p:cTn>
                        </p:par>
                      </p:childTnLst>
                    </p:cTn>
                  </p:par>
                </p:childTnLst>
              </p:cTn>
              <p:nextCondLst>
                <p:cond evt="onClick" delay="0">
                  <p:tgtEl>
                    <p:spTgt spid="554002"/>
                  </p:tgtEl>
                </p:cond>
              </p:nextCondLst>
            </p:seq>
          </p:childTnLst>
        </p:cTn>
      </p:par>
    </p:tnLst>
    <p:bldLst>
      <p:bldP spid="553993" grpId="0"/>
      <p:bldP spid="553998" grpId="0"/>
      <p:bldP spid="554001" grpId="0"/>
      <p:bldP spid="55400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矩形 555020"/>
          <p:cNvSpPr/>
          <p:nvPr/>
        </p:nvSpPr>
        <p:spPr>
          <a:xfrm>
            <a:off x="539750" y="1052513"/>
            <a:ext cx="8208963" cy="830262"/>
          </a:xfrm>
          <a:prstGeom prst="rect">
            <a:avLst/>
          </a:prstGeom>
          <a:noFill/>
          <a:ln w="9525">
            <a:noFill/>
          </a:ln>
        </p:spPr>
        <p:txBody>
          <a:bodyPr anchor="t" anchorCtr="0">
            <a:spAutoFit/>
          </a:bodyPr>
          <a:lstStyle/>
          <a:p>
            <a:pPr>
              <a:buClrTx/>
              <a:buFont typeface="Arial" panose="020B0604020202020204" pitchFamily="34" charset="0"/>
            </a:pPr>
            <a:r>
              <a:rPr lang="en-US" altLang="zh-CN" sz="2400" u="sng" dirty="0">
                <a:solidFill>
                  <a:srgbClr val="333399"/>
                </a:solidFill>
                <a:latin typeface="Arial" panose="020B0604020202020204" pitchFamily="34" charset="0"/>
                <a:ea typeface="宋体" panose="02010600030101010101" pitchFamily="2" charset="-122"/>
              </a:rPr>
              <a:t>We seem finally to have figured out a way to hold the terrorists, real and imagined, at bay.</a:t>
            </a:r>
          </a:p>
        </p:txBody>
      </p:sp>
      <p:sp>
        <p:nvSpPr>
          <p:cNvPr id="93186" name="文本框 555021"/>
          <p:cNvSpPr txBox="1"/>
          <p:nvPr/>
        </p:nvSpPr>
        <p:spPr>
          <a:xfrm>
            <a:off x="611188" y="2019300"/>
            <a:ext cx="5761037" cy="457200"/>
          </a:xfrm>
          <a:prstGeom prst="rect">
            <a:avLst/>
          </a:prstGeom>
          <a:noFill/>
          <a:ln w="9525">
            <a:noFill/>
          </a:ln>
        </p:spPr>
        <p:txBody>
          <a:bodyPr anchor="t" anchorCtr="0">
            <a:spAutoFit/>
          </a:bodyPr>
          <a:lstStyle/>
          <a:p>
            <a:pPr>
              <a:spcBef>
                <a:spcPct val="50000"/>
              </a:spcBef>
              <a:buClrTx/>
              <a:buFont typeface="Arial" panose="020B0604020202020204" pitchFamily="34" charset="0"/>
            </a:pPr>
            <a:r>
              <a:rPr lang="en-US" altLang="zh-CN" sz="2400" dirty="0">
                <a:solidFill>
                  <a:srgbClr val="000000"/>
                </a:solidFill>
                <a:latin typeface="Arial" panose="020B0604020202020204" pitchFamily="34" charset="0"/>
                <a:ea typeface="宋体" panose="02010600030101010101" pitchFamily="2" charset="-122"/>
              </a:rPr>
              <a:t>Paraphrase the sentence.</a:t>
            </a:r>
          </a:p>
        </p:txBody>
      </p:sp>
      <p:sp>
        <p:nvSpPr>
          <p:cNvPr id="555023" name="文本框 555022"/>
          <p:cNvSpPr txBox="1"/>
          <p:nvPr/>
        </p:nvSpPr>
        <p:spPr>
          <a:xfrm>
            <a:off x="1042988" y="2620963"/>
            <a:ext cx="7127875" cy="1200150"/>
          </a:xfrm>
          <a:prstGeom prst="rect">
            <a:avLst/>
          </a:prstGeom>
          <a:noFill/>
          <a:ln w="9525">
            <a:noFill/>
          </a:ln>
        </p:spPr>
        <p:txBody>
          <a:bodyPr anchor="t" anchorCtr="0">
            <a:spAutoFit/>
          </a:bodyPr>
          <a:lstStyle/>
          <a:p>
            <a:pPr algn="just">
              <a:buClrTx/>
              <a:buFont typeface="Arial" panose="020B0604020202020204" pitchFamily="34" charset="0"/>
            </a:pPr>
            <a:r>
              <a:rPr lang="en-US" altLang="zh-CN" sz="2400" dirty="0">
                <a:solidFill>
                  <a:srgbClr val="FF0000"/>
                </a:solidFill>
                <a:latin typeface="Arial" panose="020B0604020202020204" pitchFamily="34" charset="0"/>
                <a:ea typeface="宋体" panose="02010600030101010101" pitchFamily="2" charset="-122"/>
              </a:rPr>
              <a:t>Finally, we found the way to keep away the terrorists, no matter whether they are real or imagined in our mind.</a:t>
            </a:r>
          </a:p>
        </p:txBody>
      </p:sp>
      <p:pic>
        <p:nvPicPr>
          <p:cNvPr id="93188" name="图片 555023" descr="appleworks"/>
          <p:cNvPicPr>
            <a:picLocks noChangeAspect="1"/>
          </p:cNvPicPr>
          <p:nvPr/>
        </p:nvPicPr>
        <p:blipFill>
          <a:blip r:embed="rId3"/>
          <a:stretch>
            <a:fillRect/>
          </a:stretch>
        </p:blipFill>
        <p:spPr>
          <a:xfrm>
            <a:off x="682625" y="2708275"/>
            <a:ext cx="287338" cy="287338"/>
          </a:xfrm>
          <a:prstGeom prst="rect">
            <a:avLst/>
          </a:prstGeom>
          <a:noFill/>
          <a:ln w="9525">
            <a:noFill/>
          </a:ln>
        </p:spPr>
      </p:pic>
      <p:sp>
        <p:nvSpPr>
          <p:cNvPr id="93189"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10" name="文本框 9">
            <a:hlinkClick r:id="rId4" action="ppaction://hlinksldjump"/>
          </p:cNvPr>
          <p:cNvSpPr txBox="1"/>
          <p:nvPr/>
        </p:nvSpPr>
        <p:spPr>
          <a:xfrm>
            <a:off x="7667625" y="5848350"/>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advClick="0"/>
  <p:timing>
    <p:tnLst>
      <p:par>
        <p:cTn id="1" dur="indefinite" restart="never" nodeType="tmRoot">
          <p:childTnLst>
            <p:seq concurrent="1" nextAc="seek">
              <p:cTn id="2" restart="whenNotActive" fill="hold" evtFilter="cancelBubble" nodeType="interactiveSeq">
                <p:stCondLst>
                  <p:cond evt="onClick" delay="0">
                    <p:tgtEl>
                      <p:spTgt spid="9318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5023"/>
                                        </p:tgtEl>
                                        <p:attrNameLst>
                                          <p:attrName>style.visibility</p:attrName>
                                        </p:attrNameLst>
                                      </p:cBhvr>
                                      <p:to>
                                        <p:strVal val="visible"/>
                                      </p:to>
                                    </p:set>
                                    <p:animEffect transition="in" filter="fade">
                                      <p:cBhvr>
                                        <p:cTn id="7" dur="500"/>
                                        <p:tgtEl>
                                          <p:spTgt spid="555023"/>
                                        </p:tgtEl>
                                      </p:cBhvr>
                                    </p:animEffect>
                                  </p:childTnLst>
                                </p:cTn>
                              </p:par>
                            </p:childTnLst>
                          </p:cTn>
                        </p:par>
                      </p:childTnLst>
                    </p:cTn>
                  </p:par>
                </p:childTnLst>
              </p:cTn>
              <p:nextCondLst>
                <p:cond evt="onClick" delay="0">
                  <p:tgtEl>
                    <p:spTgt spid="93188"/>
                  </p:tgtEl>
                </p:cond>
              </p:nextCondLst>
            </p:seq>
          </p:childTnLst>
        </p:cTn>
      </p:par>
    </p:tnLst>
    <p:bldLst>
      <p:bldP spid="55502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文本框 556035"/>
          <p:cNvSpPr txBox="1"/>
          <p:nvPr/>
        </p:nvSpPr>
        <p:spPr>
          <a:xfrm>
            <a:off x="684213" y="2636838"/>
            <a:ext cx="7775575" cy="457200"/>
          </a:xfrm>
          <a:prstGeom prst="rect">
            <a:avLst/>
          </a:prstGeom>
          <a:noFill/>
          <a:ln w="9525">
            <a:noFill/>
          </a:ln>
        </p:spPr>
        <p:txBody>
          <a:bodyPr anchor="t" anchorCtr="0">
            <a:spAutoFit/>
          </a:bodyPr>
          <a:lstStyle/>
          <a:p>
            <a:pPr algn="just">
              <a:spcBef>
                <a:spcPct val="50000"/>
              </a:spcBef>
              <a:buClrTx/>
              <a:buFont typeface="Arial" panose="020B0604020202020204" pitchFamily="34" charset="0"/>
            </a:pPr>
            <a:r>
              <a:rPr lang="en-US" altLang="zh-CN" sz="2400" dirty="0">
                <a:solidFill>
                  <a:srgbClr val="000000"/>
                </a:solidFill>
                <a:latin typeface="Arial" panose="020B0604020202020204" pitchFamily="34" charset="0"/>
                <a:ea typeface="宋体" panose="02010600030101010101" pitchFamily="2" charset="-122"/>
              </a:rPr>
              <a:t>Paraphrase the sentence.</a:t>
            </a:r>
          </a:p>
        </p:txBody>
      </p:sp>
      <p:sp>
        <p:nvSpPr>
          <p:cNvPr id="556037" name="文本框 556036"/>
          <p:cNvSpPr txBox="1"/>
          <p:nvPr/>
        </p:nvSpPr>
        <p:spPr>
          <a:xfrm>
            <a:off x="1116013" y="3249613"/>
            <a:ext cx="7488237" cy="1200150"/>
          </a:xfrm>
          <a:prstGeom prst="rect">
            <a:avLst/>
          </a:prstGeom>
          <a:noFill/>
          <a:ln w="9525">
            <a:noFill/>
          </a:ln>
        </p:spPr>
        <p:txBody>
          <a:bodyPr anchor="t" anchorCtr="0">
            <a:spAutoFit/>
          </a:bodyPr>
          <a:lstStyle/>
          <a:p>
            <a:pPr algn="just">
              <a:buClrTx/>
              <a:buFont typeface="Arial" panose="020B0604020202020204" pitchFamily="34" charset="0"/>
            </a:pPr>
            <a:r>
              <a:rPr lang="en-US" altLang="zh-CN" sz="2400" dirty="0">
                <a:solidFill>
                  <a:srgbClr val="FF0000"/>
                </a:solidFill>
                <a:latin typeface="Arial" panose="020B0604020202020204" pitchFamily="34" charset="0"/>
                <a:ea typeface="宋体" panose="02010600030101010101" pitchFamily="2" charset="-122"/>
              </a:rPr>
              <a:t>The machines are thought to be able to tell the businessman whether his friend or client is telling lies with little probability of making mistakes.</a:t>
            </a:r>
          </a:p>
        </p:txBody>
      </p:sp>
      <p:pic>
        <p:nvPicPr>
          <p:cNvPr id="95235" name="图片 556037" descr="appleworks"/>
          <p:cNvPicPr>
            <a:picLocks noChangeAspect="1"/>
          </p:cNvPicPr>
          <p:nvPr/>
        </p:nvPicPr>
        <p:blipFill>
          <a:blip r:embed="rId3"/>
          <a:stretch>
            <a:fillRect/>
          </a:stretch>
        </p:blipFill>
        <p:spPr>
          <a:xfrm>
            <a:off x="755650" y="3355975"/>
            <a:ext cx="287338" cy="287338"/>
          </a:xfrm>
          <a:prstGeom prst="rect">
            <a:avLst/>
          </a:prstGeom>
          <a:noFill/>
          <a:ln w="9525">
            <a:noFill/>
          </a:ln>
        </p:spPr>
      </p:pic>
      <p:sp>
        <p:nvSpPr>
          <p:cNvPr id="95236" name="矩形 556038"/>
          <p:cNvSpPr/>
          <p:nvPr/>
        </p:nvSpPr>
        <p:spPr>
          <a:xfrm>
            <a:off x="468313" y="1125538"/>
            <a:ext cx="8207375" cy="1135062"/>
          </a:xfrm>
          <a:prstGeom prst="rect">
            <a:avLst/>
          </a:prstGeom>
          <a:noFill/>
          <a:ln w="9525">
            <a:noFill/>
          </a:ln>
        </p:spPr>
        <p:txBody>
          <a:bodyPr anchor="t" anchorCtr="0">
            <a:spAutoFit/>
          </a:bodyPr>
          <a:lstStyle/>
          <a:p>
            <a:pPr algn="just">
              <a:lnSpc>
                <a:spcPct val="95000"/>
              </a:lnSpc>
              <a:buClrTx/>
              <a:buFont typeface="Arial" panose="020B0604020202020204" pitchFamily="34" charset="0"/>
            </a:pPr>
            <a:r>
              <a:rPr lang="en-US" altLang="zh-CN" sz="2400" u="sng" dirty="0">
                <a:solidFill>
                  <a:srgbClr val="333399"/>
                </a:solidFill>
                <a:latin typeface="Arial" panose="020B0604020202020204" pitchFamily="34" charset="0"/>
                <a:ea typeface="宋体" panose="02010600030101010101" pitchFamily="2" charset="-122"/>
              </a:rPr>
              <a:t>The machines are supposed to tell the businessman, with a small margin of error, whether his friend or client is telling lies.</a:t>
            </a:r>
          </a:p>
        </p:txBody>
      </p:sp>
      <p:sp>
        <p:nvSpPr>
          <p:cNvPr id="95237"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10" name="文本框 9">
            <a:hlinkClick r:id="rId4" action="ppaction://hlinksldjump"/>
          </p:cNvPr>
          <p:cNvSpPr txBox="1"/>
          <p:nvPr/>
        </p:nvSpPr>
        <p:spPr>
          <a:xfrm>
            <a:off x="7667625" y="5848350"/>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advClick="0"/>
  <p:timing>
    <p:tnLst>
      <p:par>
        <p:cTn id="1" dur="indefinite" restart="never" nodeType="tmRoot">
          <p:childTnLst>
            <p:seq concurrent="1" nextAc="seek">
              <p:cTn id="2" restart="whenNotActive" fill="hold" evtFilter="cancelBubble" nodeType="interactiveSeq">
                <p:stCondLst>
                  <p:cond evt="onClick" delay="0">
                    <p:tgtEl>
                      <p:spTgt spid="9523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6037"/>
                                        </p:tgtEl>
                                        <p:attrNameLst>
                                          <p:attrName>style.visibility</p:attrName>
                                        </p:attrNameLst>
                                      </p:cBhvr>
                                      <p:to>
                                        <p:strVal val="visible"/>
                                      </p:to>
                                    </p:set>
                                    <p:animEffect transition="in" filter="fade">
                                      <p:cBhvr>
                                        <p:cTn id="7" dur="500"/>
                                        <p:tgtEl>
                                          <p:spTgt spid="556037"/>
                                        </p:tgtEl>
                                      </p:cBhvr>
                                    </p:animEffect>
                                  </p:childTnLst>
                                </p:cTn>
                              </p:par>
                            </p:childTnLst>
                          </p:cTn>
                        </p:par>
                      </p:childTnLst>
                    </p:cTn>
                  </p:par>
                </p:childTnLst>
              </p:cTn>
              <p:nextCondLst>
                <p:cond evt="onClick" delay="0">
                  <p:tgtEl>
                    <p:spTgt spid="95235"/>
                  </p:tgtEl>
                </p:cond>
              </p:nextCondLst>
            </p:seq>
          </p:childTnLst>
        </p:cTn>
      </p:par>
    </p:tnLst>
    <p:bldLst>
      <p:bldP spid="55603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矩形 557069"/>
          <p:cNvSpPr/>
          <p:nvPr/>
        </p:nvSpPr>
        <p:spPr>
          <a:xfrm>
            <a:off x="468313" y="1125538"/>
            <a:ext cx="8351837" cy="830262"/>
          </a:xfrm>
          <a:prstGeom prst="rect">
            <a:avLst/>
          </a:prstGeom>
          <a:noFill/>
          <a:ln w="9525">
            <a:noFill/>
          </a:ln>
        </p:spPr>
        <p:txBody>
          <a:bodyPr anchor="t" anchorCtr="0">
            <a:spAutoFit/>
          </a:bodyPr>
          <a:lstStyle/>
          <a:p>
            <a:pPr>
              <a:buClrTx/>
              <a:buFont typeface="Arial" panose="020B0604020202020204" pitchFamily="34" charset="0"/>
            </a:pPr>
            <a:r>
              <a:rPr lang="en-US" altLang="zh-CN" sz="2400" u="sng" dirty="0">
                <a:solidFill>
                  <a:srgbClr val="333399"/>
                </a:solidFill>
                <a:latin typeface="Arial" panose="020B0604020202020204" pitchFamily="34" charset="0"/>
                <a:ea typeface="宋体" panose="02010600030101010101" pitchFamily="2" charset="-122"/>
              </a:rPr>
              <a:t>All this is being done in the name of “security”; that is what we tell ourselves.</a:t>
            </a:r>
          </a:p>
        </p:txBody>
      </p:sp>
      <p:sp>
        <p:nvSpPr>
          <p:cNvPr id="557072" name="文本框 557071"/>
          <p:cNvSpPr txBox="1"/>
          <p:nvPr/>
        </p:nvSpPr>
        <p:spPr>
          <a:xfrm>
            <a:off x="1042988" y="2852738"/>
            <a:ext cx="7489825" cy="1200150"/>
          </a:xfrm>
          <a:prstGeom prst="rect">
            <a:avLst/>
          </a:prstGeom>
          <a:noFill/>
          <a:ln w="9525">
            <a:noFill/>
          </a:ln>
        </p:spPr>
        <p:txBody>
          <a:bodyPr anchor="t" anchorCtr="0">
            <a:spAutoFit/>
          </a:bodyPr>
          <a:lstStyle/>
          <a:p>
            <a:pPr algn="just">
              <a:buClrTx/>
              <a:buFont typeface="Arial" panose="020B0604020202020204" pitchFamily="34" charset="0"/>
            </a:pPr>
            <a:r>
              <a:rPr lang="en-US" altLang="zh-CN" sz="2400" dirty="0">
                <a:solidFill>
                  <a:srgbClr val="FF0000"/>
                </a:solidFill>
                <a:latin typeface="Arial" panose="020B0604020202020204" pitchFamily="34" charset="0"/>
                <a:ea typeface="宋体" panose="02010600030101010101" pitchFamily="2" charset="-122"/>
              </a:rPr>
              <a:t>This is not real security. People are living in the illusion that they are properly protected by these security means.</a:t>
            </a:r>
          </a:p>
        </p:txBody>
      </p:sp>
      <p:pic>
        <p:nvPicPr>
          <p:cNvPr id="97283" name="图片 557072" descr="appleworks"/>
          <p:cNvPicPr>
            <a:picLocks noChangeAspect="1"/>
          </p:cNvPicPr>
          <p:nvPr/>
        </p:nvPicPr>
        <p:blipFill>
          <a:blip r:embed="rId3"/>
          <a:stretch>
            <a:fillRect/>
          </a:stretch>
        </p:blipFill>
        <p:spPr>
          <a:xfrm>
            <a:off x="682625" y="2955925"/>
            <a:ext cx="287338" cy="287338"/>
          </a:xfrm>
          <a:prstGeom prst="rect">
            <a:avLst/>
          </a:prstGeom>
          <a:noFill/>
          <a:ln w="9525">
            <a:noFill/>
          </a:ln>
        </p:spPr>
      </p:pic>
      <p:sp>
        <p:nvSpPr>
          <p:cNvPr id="97284" name="文本框 557076"/>
          <p:cNvSpPr txBox="1"/>
          <p:nvPr/>
        </p:nvSpPr>
        <p:spPr>
          <a:xfrm>
            <a:off x="468313" y="2254250"/>
            <a:ext cx="7488237" cy="457200"/>
          </a:xfrm>
          <a:prstGeom prst="rect">
            <a:avLst/>
          </a:prstGeom>
          <a:noFill/>
          <a:ln w="9525">
            <a:noFill/>
          </a:ln>
        </p:spPr>
        <p:txBody>
          <a:bodyPr anchor="t" anchorCtr="0">
            <a:spAutoFit/>
          </a:bodyPr>
          <a:lstStyle/>
          <a:p>
            <a:pPr>
              <a:spcBef>
                <a:spcPct val="50000"/>
              </a:spcBef>
              <a:buClrTx/>
              <a:buFont typeface="Arial" panose="020B0604020202020204" pitchFamily="34" charset="0"/>
            </a:pPr>
            <a:r>
              <a:rPr lang="en-US" altLang="zh-CN" sz="2400" dirty="0">
                <a:solidFill>
                  <a:srgbClr val="000000"/>
                </a:solidFill>
                <a:latin typeface="Arial" panose="020B0604020202020204" pitchFamily="34" charset="0"/>
                <a:ea typeface="宋体" panose="02010600030101010101" pitchFamily="2" charset="-122"/>
              </a:rPr>
              <a:t>1. Why does the author use the quotation marks?</a:t>
            </a:r>
          </a:p>
        </p:txBody>
      </p:sp>
      <p:sp>
        <p:nvSpPr>
          <p:cNvPr id="97285" name="文本框 557077"/>
          <p:cNvSpPr txBox="1"/>
          <p:nvPr/>
        </p:nvSpPr>
        <p:spPr>
          <a:xfrm>
            <a:off x="466725" y="4149725"/>
            <a:ext cx="7523163" cy="457200"/>
          </a:xfrm>
          <a:prstGeom prst="rect">
            <a:avLst/>
          </a:prstGeom>
          <a:noFill/>
          <a:ln w="9525">
            <a:noFill/>
          </a:ln>
        </p:spPr>
        <p:txBody>
          <a:bodyPr anchor="t" anchorCtr="0">
            <a:spAutoFit/>
          </a:bodyPr>
          <a:lstStyle/>
          <a:p>
            <a:pPr>
              <a:spcBef>
                <a:spcPct val="50000"/>
              </a:spcBef>
              <a:buClrTx/>
              <a:buFont typeface="Arial" panose="020B0604020202020204" pitchFamily="34" charset="0"/>
            </a:pPr>
            <a:r>
              <a:rPr lang="en-US" altLang="zh-CN" sz="2400" dirty="0">
                <a:solidFill>
                  <a:srgbClr val="000000"/>
                </a:solidFill>
                <a:latin typeface="Arial" panose="020B0604020202020204" pitchFamily="34" charset="0"/>
                <a:ea typeface="宋体" panose="02010600030101010101" pitchFamily="2" charset="-122"/>
              </a:rPr>
              <a:t>2. Translate the sentence into Chinese.</a:t>
            </a:r>
          </a:p>
        </p:txBody>
      </p:sp>
      <p:sp>
        <p:nvSpPr>
          <p:cNvPr id="557079" name="文本框 557078"/>
          <p:cNvSpPr txBox="1"/>
          <p:nvPr/>
        </p:nvSpPr>
        <p:spPr>
          <a:xfrm>
            <a:off x="1044575" y="4652963"/>
            <a:ext cx="7489825" cy="830262"/>
          </a:xfrm>
          <a:prstGeom prst="rect">
            <a:avLst/>
          </a:prstGeom>
          <a:noFill/>
          <a:ln w="9525">
            <a:noFill/>
          </a:ln>
        </p:spPr>
        <p:txBody>
          <a:bodyPr anchor="t" anchorCtr="0">
            <a:spAutoFit/>
          </a:bodyPr>
          <a:lstStyle/>
          <a:p>
            <a:pPr algn="just">
              <a:buClrTx/>
              <a:buFont typeface="Arial" panose="020B0604020202020204" pitchFamily="34" charset="0"/>
            </a:pPr>
            <a:r>
              <a:rPr lang="zh-CN" altLang="en-US" sz="2400" dirty="0">
                <a:solidFill>
                  <a:srgbClr val="FF0000"/>
                </a:solidFill>
                <a:latin typeface="幼圆" panose="02010509060101010101" pitchFamily="49" charset="-122"/>
                <a:ea typeface="幼圆" panose="02010509060101010101" pitchFamily="49" charset="-122"/>
              </a:rPr>
              <a:t>所有这一切都是以“安全”的名义实施的；我们是这么跟自己说的。</a:t>
            </a:r>
          </a:p>
        </p:txBody>
      </p:sp>
      <p:pic>
        <p:nvPicPr>
          <p:cNvPr id="97287" name="图片 557079" descr="appleworks"/>
          <p:cNvPicPr>
            <a:picLocks noChangeAspect="1"/>
          </p:cNvPicPr>
          <p:nvPr/>
        </p:nvPicPr>
        <p:blipFill>
          <a:blip r:embed="rId3"/>
          <a:stretch>
            <a:fillRect/>
          </a:stretch>
        </p:blipFill>
        <p:spPr>
          <a:xfrm>
            <a:off x="684213" y="4756150"/>
            <a:ext cx="287337" cy="287338"/>
          </a:xfrm>
          <a:prstGeom prst="rect">
            <a:avLst/>
          </a:prstGeom>
          <a:noFill/>
          <a:ln w="9525">
            <a:noFill/>
          </a:ln>
        </p:spPr>
      </p:pic>
      <p:sp>
        <p:nvSpPr>
          <p:cNvPr id="97288"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14" name="文本框 13">
            <a:hlinkClick r:id="rId4" action="ppaction://hlinksldjump"/>
          </p:cNvPr>
          <p:cNvSpPr txBox="1"/>
          <p:nvPr/>
        </p:nvSpPr>
        <p:spPr>
          <a:xfrm>
            <a:off x="7667625" y="5848350"/>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advClick="0"/>
  <p:timing>
    <p:tnLst>
      <p:par>
        <p:cTn id="1" dur="indefinite" restart="never" nodeType="tmRoot">
          <p:childTnLst>
            <p:seq concurrent="1" nextAc="seek">
              <p:cTn id="2" restart="whenNotActive" fill="hold" evtFilter="cancelBubble" nodeType="interactiveSeq">
                <p:stCondLst>
                  <p:cond evt="onClick" delay="0">
                    <p:tgtEl>
                      <p:spTgt spid="97283"/>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7072"/>
                                        </p:tgtEl>
                                        <p:attrNameLst>
                                          <p:attrName>style.visibility</p:attrName>
                                        </p:attrNameLst>
                                      </p:cBhvr>
                                      <p:to>
                                        <p:strVal val="visible"/>
                                      </p:to>
                                    </p:set>
                                    <p:animEffect transition="in" filter="fade">
                                      <p:cBhvr>
                                        <p:cTn id="7" dur="500"/>
                                        <p:tgtEl>
                                          <p:spTgt spid="557072"/>
                                        </p:tgtEl>
                                      </p:cBhvr>
                                    </p:animEffect>
                                  </p:childTnLst>
                                </p:cTn>
                              </p:par>
                            </p:childTnLst>
                          </p:cTn>
                        </p:par>
                      </p:childTnLst>
                    </p:cTn>
                  </p:par>
                </p:childTnLst>
              </p:cTn>
              <p:nextCondLst>
                <p:cond evt="onClick" delay="0">
                  <p:tgtEl>
                    <p:spTgt spid="97283"/>
                  </p:tgtEl>
                </p:cond>
              </p:nextCondLst>
            </p:seq>
            <p:seq concurrent="1" nextAc="seek">
              <p:cTn id="8" restart="whenNotActive" fill="hold" evtFilter="cancelBubble" nodeType="interactiveSeq">
                <p:stCondLst>
                  <p:cond evt="onClick" delay="0">
                    <p:tgtEl>
                      <p:spTgt spid="97287"/>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57079"/>
                                        </p:tgtEl>
                                        <p:attrNameLst>
                                          <p:attrName>style.visibility</p:attrName>
                                        </p:attrNameLst>
                                      </p:cBhvr>
                                      <p:to>
                                        <p:strVal val="visible"/>
                                      </p:to>
                                    </p:set>
                                    <p:animEffect transition="in" filter="fade">
                                      <p:cBhvr>
                                        <p:cTn id="13" dur="500"/>
                                        <p:tgtEl>
                                          <p:spTgt spid="557079"/>
                                        </p:tgtEl>
                                      </p:cBhvr>
                                    </p:animEffect>
                                  </p:childTnLst>
                                </p:cTn>
                              </p:par>
                            </p:childTnLst>
                          </p:cTn>
                        </p:par>
                      </p:childTnLst>
                    </p:cTn>
                  </p:par>
                </p:childTnLst>
              </p:cTn>
              <p:nextCondLst>
                <p:cond evt="onClick" delay="0">
                  <p:tgtEl>
                    <p:spTgt spid="97287"/>
                  </p:tgtEl>
                </p:cond>
              </p:nextCondLst>
            </p:seq>
          </p:childTnLst>
        </p:cTn>
      </p:par>
    </p:tnLst>
    <p:bldLst>
      <p:bldP spid="557072" grpId="0"/>
      <p:bldP spid="55707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矩形 1034250"/>
          <p:cNvSpPr/>
          <p:nvPr/>
        </p:nvSpPr>
        <p:spPr>
          <a:xfrm>
            <a:off x="468313" y="1125538"/>
            <a:ext cx="8351837" cy="830262"/>
          </a:xfrm>
          <a:prstGeom prst="rect">
            <a:avLst/>
          </a:prstGeom>
          <a:noFill/>
          <a:ln w="9525">
            <a:noFill/>
          </a:ln>
        </p:spPr>
        <p:txBody>
          <a:bodyPr anchor="t" anchorCtr="0">
            <a:spAutoFit/>
          </a:bodyPr>
          <a:lstStyle/>
          <a:p>
            <a:pPr>
              <a:buClrTx/>
              <a:buFont typeface="Arial" panose="020B0604020202020204" pitchFamily="34" charset="0"/>
            </a:pPr>
            <a:r>
              <a:rPr lang="en-US" altLang="zh-CN" sz="2400" u="sng" dirty="0">
                <a:solidFill>
                  <a:srgbClr val="333399"/>
                </a:solidFill>
                <a:latin typeface="Arial" panose="020B0604020202020204" pitchFamily="34" charset="0"/>
                <a:ea typeface="宋体" panose="02010600030101010101" pitchFamily="2" charset="-122"/>
              </a:rPr>
              <a:t>We have become so smart about self-protection that, in the end, we have all outsmarted ourselves.</a:t>
            </a:r>
          </a:p>
        </p:txBody>
      </p:sp>
      <p:sp>
        <p:nvSpPr>
          <p:cNvPr id="1034252" name="文本框 1034251"/>
          <p:cNvSpPr txBox="1"/>
          <p:nvPr/>
        </p:nvSpPr>
        <p:spPr>
          <a:xfrm>
            <a:off x="1042988" y="2746375"/>
            <a:ext cx="7489825" cy="1570038"/>
          </a:xfrm>
          <a:prstGeom prst="rect">
            <a:avLst/>
          </a:prstGeom>
          <a:noFill/>
          <a:ln w="9525">
            <a:noFill/>
          </a:ln>
        </p:spPr>
        <p:txBody>
          <a:bodyPr anchor="t" anchorCtr="0">
            <a:spAutoFit/>
          </a:bodyPr>
          <a:lstStyle/>
          <a:p>
            <a:pPr algn="just">
              <a:buClrTx/>
              <a:buFont typeface="Arial" panose="020B0604020202020204" pitchFamily="34" charset="0"/>
            </a:pPr>
            <a:r>
              <a:rPr lang="en-US" altLang="en-US" sz="2400" dirty="0">
                <a:solidFill>
                  <a:srgbClr val="FF0000"/>
                </a:solidFill>
                <a:latin typeface="Arial" panose="020B0604020202020204" pitchFamily="34" charset="0"/>
                <a:ea typeface="宋体" panose="02010600030101010101" pitchFamily="2" charset="-122"/>
              </a:rPr>
              <a:t>“Outsmart” means “</a:t>
            </a:r>
            <a:r>
              <a:rPr lang="en-US" altLang="zh-CN" sz="2400" dirty="0">
                <a:solidFill>
                  <a:srgbClr val="FF0000"/>
                </a:solidFill>
                <a:latin typeface="Arial" panose="020B0604020202020204" pitchFamily="34" charset="0"/>
                <a:ea typeface="宋体" panose="02010600030101010101" pitchFamily="2" charset="-122"/>
              </a:rPr>
              <a:t>gain the advantage over</a:t>
            </a:r>
            <a:r>
              <a:rPr lang="en-US" altLang="zh-CN" sz="2400" b="1" dirty="0">
                <a:solidFill>
                  <a:srgbClr val="FF0000"/>
                </a:solidFill>
                <a:latin typeface="Arial" panose="020B0604020202020204" pitchFamily="34" charset="0"/>
                <a:ea typeface="宋体" panose="02010600030101010101" pitchFamily="2" charset="-122"/>
              </a:rPr>
              <a:t> </a:t>
            </a:r>
            <a:r>
              <a:rPr lang="en-US" altLang="en-US" sz="2400" dirty="0">
                <a:solidFill>
                  <a:srgbClr val="FF0000"/>
                </a:solidFill>
                <a:latin typeface="Arial" panose="020B0604020202020204" pitchFamily="34" charset="0"/>
                <a:ea typeface="宋体" panose="02010600030101010101" pitchFamily="2" charset="-122"/>
              </a:rPr>
              <a:t>by cunning or cleverness”. “We have all outsmarted ourselves” means “our cunning and cleverness result in our own disadvantage.”</a:t>
            </a:r>
            <a:endParaRPr lang="en-US" altLang="zh-CN" sz="2400" dirty="0">
              <a:solidFill>
                <a:srgbClr val="FF0000"/>
              </a:solidFill>
              <a:latin typeface="Arial" panose="020B0604020202020204" pitchFamily="34" charset="0"/>
              <a:ea typeface="宋体" panose="02010600030101010101" pitchFamily="2" charset="-122"/>
            </a:endParaRPr>
          </a:p>
        </p:txBody>
      </p:sp>
      <p:pic>
        <p:nvPicPr>
          <p:cNvPr id="99331" name="图片 1034252" descr="appleworks"/>
          <p:cNvPicPr>
            <a:picLocks noChangeAspect="1"/>
          </p:cNvPicPr>
          <p:nvPr/>
        </p:nvPicPr>
        <p:blipFill>
          <a:blip r:embed="rId3"/>
          <a:stretch>
            <a:fillRect/>
          </a:stretch>
        </p:blipFill>
        <p:spPr>
          <a:xfrm>
            <a:off x="682625" y="2840038"/>
            <a:ext cx="287338" cy="287337"/>
          </a:xfrm>
          <a:prstGeom prst="rect">
            <a:avLst/>
          </a:prstGeom>
          <a:noFill/>
          <a:ln w="9525">
            <a:noFill/>
          </a:ln>
        </p:spPr>
      </p:pic>
      <p:sp>
        <p:nvSpPr>
          <p:cNvPr id="99332" name="文本框 1034255"/>
          <p:cNvSpPr txBox="1"/>
          <p:nvPr/>
        </p:nvSpPr>
        <p:spPr>
          <a:xfrm>
            <a:off x="468313" y="2205038"/>
            <a:ext cx="7775575" cy="457200"/>
          </a:xfrm>
          <a:prstGeom prst="rect">
            <a:avLst/>
          </a:prstGeom>
          <a:noFill/>
          <a:ln w="9525">
            <a:noFill/>
          </a:ln>
        </p:spPr>
        <p:txBody>
          <a:bodyPr anchor="t" anchorCtr="0">
            <a:spAutoFit/>
          </a:bodyPr>
          <a:lstStyle/>
          <a:p>
            <a:pPr>
              <a:spcBef>
                <a:spcPct val="50000"/>
              </a:spcBef>
              <a:buClrTx/>
              <a:buFont typeface="Arial" panose="020B0604020202020204" pitchFamily="34" charset="0"/>
            </a:pPr>
            <a:r>
              <a:rPr lang="en-US" altLang="zh-CN" sz="2400" dirty="0">
                <a:solidFill>
                  <a:srgbClr val="000000"/>
                </a:solidFill>
                <a:latin typeface="Arial" panose="020B0604020202020204" pitchFamily="34" charset="0"/>
                <a:ea typeface="宋体" panose="02010600030101010101" pitchFamily="2" charset="-122"/>
              </a:rPr>
              <a:t>1. Explain “we have all outsmarted ourselves.”</a:t>
            </a:r>
          </a:p>
        </p:txBody>
      </p:sp>
      <p:sp>
        <p:nvSpPr>
          <p:cNvPr id="99333" name="文本框 1034256"/>
          <p:cNvSpPr txBox="1"/>
          <p:nvPr/>
        </p:nvSpPr>
        <p:spPr>
          <a:xfrm>
            <a:off x="466725" y="4411663"/>
            <a:ext cx="7812088" cy="457200"/>
          </a:xfrm>
          <a:prstGeom prst="rect">
            <a:avLst/>
          </a:prstGeom>
          <a:noFill/>
          <a:ln w="9525">
            <a:noFill/>
          </a:ln>
        </p:spPr>
        <p:txBody>
          <a:bodyPr anchor="t" anchorCtr="0">
            <a:spAutoFit/>
          </a:bodyPr>
          <a:lstStyle/>
          <a:p>
            <a:pPr>
              <a:spcBef>
                <a:spcPct val="50000"/>
              </a:spcBef>
              <a:buClrTx/>
              <a:buFont typeface="Arial" panose="020B0604020202020204" pitchFamily="34" charset="0"/>
            </a:pPr>
            <a:r>
              <a:rPr lang="en-US" altLang="zh-CN" sz="2400" dirty="0">
                <a:solidFill>
                  <a:srgbClr val="000000"/>
                </a:solidFill>
                <a:latin typeface="Arial" panose="020B0604020202020204" pitchFamily="34" charset="0"/>
                <a:ea typeface="宋体" panose="02010600030101010101" pitchFamily="2" charset="-122"/>
              </a:rPr>
              <a:t>2. Translate the sentence into Chinese.</a:t>
            </a:r>
          </a:p>
        </p:txBody>
      </p:sp>
      <p:sp>
        <p:nvSpPr>
          <p:cNvPr id="1034258" name="文本框 1034257"/>
          <p:cNvSpPr txBox="1"/>
          <p:nvPr/>
        </p:nvSpPr>
        <p:spPr>
          <a:xfrm>
            <a:off x="1022350" y="4941888"/>
            <a:ext cx="7489825" cy="830262"/>
          </a:xfrm>
          <a:prstGeom prst="rect">
            <a:avLst/>
          </a:prstGeom>
          <a:noFill/>
          <a:ln w="9525">
            <a:noFill/>
          </a:ln>
        </p:spPr>
        <p:txBody>
          <a:bodyPr anchor="t" anchorCtr="0">
            <a:spAutoFit/>
          </a:bodyPr>
          <a:lstStyle/>
          <a:p>
            <a:pPr algn="just">
              <a:buClrTx/>
              <a:buFont typeface="Arial" panose="020B0604020202020204" pitchFamily="34" charset="0"/>
            </a:pPr>
            <a:r>
              <a:rPr lang="zh-CN" altLang="en-US" sz="2400" dirty="0">
                <a:solidFill>
                  <a:srgbClr val="FF0000"/>
                </a:solidFill>
                <a:latin typeface="幼圆" panose="02010509060101010101" pitchFamily="49" charset="-122"/>
                <a:ea typeface="幼圆" panose="02010509060101010101" pitchFamily="49" charset="-122"/>
              </a:rPr>
              <a:t>我们在自我防卫方面变得如此聪明</a:t>
            </a:r>
            <a:r>
              <a:rPr lang="en-US" altLang="zh-CN" sz="2400" dirty="0">
                <a:solidFill>
                  <a:srgbClr val="FF0000"/>
                </a:solidFill>
                <a:latin typeface="幼圆" panose="02010509060101010101" pitchFamily="49" charset="-122"/>
                <a:ea typeface="幼圆" panose="02010509060101010101" pitchFamily="49" charset="-122"/>
              </a:rPr>
              <a:t>, </a:t>
            </a:r>
            <a:r>
              <a:rPr lang="zh-CN" altLang="en-US" sz="2400" dirty="0">
                <a:solidFill>
                  <a:srgbClr val="FF0000"/>
                </a:solidFill>
                <a:latin typeface="幼圆" panose="02010509060101010101" pitchFamily="49" charset="-122"/>
                <a:ea typeface="幼圆" panose="02010509060101010101" pitchFamily="49" charset="-122"/>
              </a:rPr>
              <a:t>最终全都聪明反被聪明误。</a:t>
            </a:r>
          </a:p>
        </p:txBody>
      </p:sp>
      <p:pic>
        <p:nvPicPr>
          <p:cNvPr id="99335" name="图片 1034258" descr="appleworks"/>
          <p:cNvPicPr>
            <a:picLocks noChangeAspect="1"/>
          </p:cNvPicPr>
          <p:nvPr/>
        </p:nvPicPr>
        <p:blipFill>
          <a:blip r:embed="rId3"/>
          <a:stretch>
            <a:fillRect/>
          </a:stretch>
        </p:blipFill>
        <p:spPr>
          <a:xfrm>
            <a:off x="661988" y="5035550"/>
            <a:ext cx="287337" cy="287338"/>
          </a:xfrm>
          <a:prstGeom prst="rect">
            <a:avLst/>
          </a:prstGeom>
          <a:noFill/>
          <a:ln w="9525">
            <a:noFill/>
          </a:ln>
        </p:spPr>
      </p:pic>
      <p:sp>
        <p:nvSpPr>
          <p:cNvPr id="99336" name="标题 1"/>
          <p:cNvSpPr>
            <a:spLocks noGrp="1"/>
          </p:cNvSpPr>
          <p:nvPr>
            <p:ph type="title"/>
          </p:nvPr>
        </p:nvSpPr>
        <p:spPr/>
        <p:txBody>
          <a:bodyPr vert="horz" wrap="square" lIns="91440" tIns="45720" rIns="91440" bIns="45720" anchor="ctr" anchorCtr="0"/>
          <a:lstStyle/>
          <a:p>
            <a:pPr eaLnBrk="1" hangingPunct="1"/>
            <a:r>
              <a:rPr lang="en-US" altLang="zh-CN" dirty="0"/>
              <a:t>In Reading - Language Focus</a:t>
            </a:r>
            <a:endParaRPr lang="zh-CN" altLang="en-US" dirty="0"/>
          </a:p>
        </p:txBody>
      </p:sp>
      <p:sp>
        <p:nvSpPr>
          <p:cNvPr id="14" name="文本框 13">
            <a:hlinkClick r:id="rId4" action="ppaction://hlinksldjump"/>
          </p:cNvPr>
          <p:cNvSpPr txBox="1"/>
          <p:nvPr/>
        </p:nvSpPr>
        <p:spPr>
          <a:xfrm>
            <a:off x="7667625" y="5848350"/>
            <a:ext cx="792163" cy="361950"/>
          </a:xfrm>
          <a:prstGeom prst="rect">
            <a:avLst/>
          </a:prstGeom>
          <a:solidFill>
            <a:schemeClr val="accent3">
              <a:lumMod val="75000"/>
            </a:schemeClr>
          </a:solidFill>
        </p:spPr>
        <p:txBody>
          <a:bodyPr>
            <a:spAutoFit/>
          </a:bodyPr>
          <a:lstStyle/>
          <a:p>
            <a:pPr marR="0" algn="ctr" defTabSz="914400" fontAlgn="auto">
              <a:lnSpc>
                <a:spcPct val="130000"/>
              </a:lnSpc>
              <a:spcBef>
                <a:spcPts val="0"/>
              </a:spcBef>
              <a:spcAft>
                <a:spcPts val="0"/>
              </a:spcAft>
              <a:buClrTx/>
              <a:buSzTx/>
              <a:buFontTx/>
              <a:buNone/>
              <a:defRPr/>
            </a:pPr>
            <a:r>
              <a:rPr kumimoji="1" lang="en-US" altLang="zh-CN" sz="1400" b="1" kern="1200" cap="none" spc="0" normalizeH="0" baseline="0" noProof="0" dirty="0">
                <a:latin typeface="Arial" panose="020B0604020202020204" pitchFamily="34" charset="0"/>
                <a:ea typeface="微软雅黑" panose="020B0503020204020204" pitchFamily="34" charset="-122"/>
                <a:cs typeface="+mn-cs"/>
              </a:rPr>
              <a:t>Back</a:t>
            </a:r>
            <a:endParaRPr kumimoji="1" lang="zh-CN" altLang="en-US" sz="1400" b="1" kern="1200" cap="none" spc="0" normalizeH="0" baseline="0" noProof="0" dirty="0">
              <a:latin typeface="Arial" panose="020B0604020202020204" pitchFamily="34" charset="0"/>
              <a:ea typeface="微软雅黑" panose="020B0503020204020204" pitchFamily="34" charset="-122"/>
              <a:cs typeface="+mn-cs"/>
            </a:endParaRPr>
          </a:p>
        </p:txBody>
      </p:sp>
    </p:spTree>
  </p:cSld>
  <p:clrMapOvr>
    <a:masterClrMapping/>
  </p:clrMapOvr>
  <p:transition advClick="0"/>
  <p:timing>
    <p:tnLst>
      <p:par>
        <p:cTn id="1" dur="indefinite" restart="never" nodeType="tmRoot">
          <p:childTnLst>
            <p:seq concurrent="1" nextAc="seek">
              <p:cTn id="2" restart="whenNotActive" fill="hold" evtFilter="cancelBubble" nodeType="interactiveSeq">
                <p:stCondLst>
                  <p:cond evt="onClick" delay="0">
                    <p:tgtEl>
                      <p:spTgt spid="993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4252"/>
                                        </p:tgtEl>
                                        <p:attrNameLst>
                                          <p:attrName>style.visibility</p:attrName>
                                        </p:attrNameLst>
                                      </p:cBhvr>
                                      <p:to>
                                        <p:strVal val="visible"/>
                                      </p:to>
                                    </p:set>
                                    <p:animEffect transition="in" filter="fade">
                                      <p:cBhvr>
                                        <p:cTn id="7" dur="500"/>
                                        <p:tgtEl>
                                          <p:spTgt spid="1034252"/>
                                        </p:tgtEl>
                                      </p:cBhvr>
                                    </p:animEffect>
                                  </p:childTnLst>
                                </p:cTn>
                              </p:par>
                            </p:childTnLst>
                          </p:cTn>
                        </p:par>
                      </p:childTnLst>
                    </p:cTn>
                  </p:par>
                </p:childTnLst>
              </p:cTn>
              <p:nextCondLst>
                <p:cond evt="onClick" delay="0">
                  <p:tgtEl>
                    <p:spTgt spid="99331"/>
                  </p:tgtEl>
                </p:cond>
              </p:nextCondLst>
            </p:seq>
            <p:seq concurrent="1" nextAc="seek">
              <p:cTn id="8" restart="whenNotActive" fill="hold" evtFilter="cancelBubble" nodeType="interactiveSeq">
                <p:stCondLst>
                  <p:cond evt="onClick" delay="0">
                    <p:tgtEl>
                      <p:spTgt spid="99335"/>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34258"/>
                                        </p:tgtEl>
                                        <p:attrNameLst>
                                          <p:attrName>style.visibility</p:attrName>
                                        </p:attrNameLst>
                                      </p:cBhvr>
                                      <p:to>
                                        <p:strVal val="visible"/>
                                      </p:to>
                                    </p:set>
                                    <p:animEffect transition="in" filter="fade">
                                      <p:cBhvr>
                                        <p:cTn id="13" dur="500"/>
                                        <p:tgtEl>
                                          <p:spTgt spid="1034258"/>
                                        </p:tgtEl>
                                      </p:cBhvr>
                                    </p:animEffect>
                                  </p:childTnLst>
                                </p:cTn>
                              </p:par>
                            </p:childTnLst>
                          </p:cTn>
                        </p:par>
                      </p:childTnLst>
                    </p:cTn>
                  </p:par>
                </p:childTnLst>
              </p:cTn>
              <p:nextCondLst>
                <p:cond evt="onClick" delay="0">
                  <p:tgtEl>
                    <p:spTgt spid="99335"/>
                  </p:tgtEl>
                </p:cond>
              </p:nextCondLst>
            </p:seq>
          </p:childTnLst>
        </p:cTn>
      </p:par>
    </p:tnLst>
    <p:bldLst>
      <p:bldP spid="1034252" grpId="0"/>
      <p:bldP spid="10342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3200" b="1" i="0" u="none" strike="noStrike" kern="1200" cap="none" spc="0" normalizeH="0" baseline="0" noProof="0" dirty="0">
                <a:ln>
                  <a:noFill/>
                </a:ln>
                <a:solidFill>
                  <a:prstClr val="white"/>
                </a:solidFill>
                <a:effectLst/>
                <a:uLnTx/>
                <a:uFillTx/>
                <a:latin typeface="Arial Black" panose="020B0A04020102020204" pitchFamily="34" charset="0"/>
                <a:ea typeface="幼圆" panose="02010509060101010101" pitchFamily="49" charset="-122"/>
                <a:cs typeface="+mn-cs"/>
              </a:rPr>
              <a:t>Before Reading</a:t>
            </a:r>
            <a:endParaRPr kumimoji="0" lang="zh-CN" altLang="en-US" sz="3200" b="1" i="0" u="none" strike="noStrike" kern="1200" cap="none" spc="0" normalizeH="0" baseline="0" noProof="0" dirty="0">
              <a:ln>
                <a:noFill/>
              </a:ln>
              <a:solidFill>
                <a:schemeClr val="bg1"/>
              </a:solidFill>
              <a:effectLst/>
              <a:uLnTx/>
              <a:uFillTx/>
              <a:latin typeface="Arial Black" panose="020B0A04020102020204" pitchFamily="34" charset="0"/>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461963" y="1366838"/>
            <a:ext cx="8291513" cy="5192713"/>
          </a:xfrm>
        </p:spPr>
        <p:txBody>
          <a:bodyPr vert="horz" wrap="square" lIns="91440" tIns="45720" rIns="91440" bIns="45720" numCol="1" anchor="t" anchorCtr="0" compatLnSpc="1"/>
          <a:lstStyle/>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lang="en-US" altLang="zh-CN" noProof="0" dirty="0">
                <a:ln>
                  <a:noFill/>
                </a:ln>
                <a:effectLst/>
                <a:uLnTx/>
                <a:uFillTx/>
                <a:sym typeface="+mn-ea"/>
              </a:rPr>
              <a:t>stimulate, motivate</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lang="en-US" altLang="zh-CN" noProof="0" dirty="0">
                <a:ln>
                  <a:noFill/>
                </a:ln>
                <a:effectLst/>
                <a:uLnTx/>
                <a:uFillTx/>
                <a:sym typeface="+mn-ea"/>
              </a:rPr>
              <a:t>friendly, be willing to offer help</a:t>
            </a:r>
            <a:endParaRPr kumimoji="1" lang="en-US" altLang="zh-CN"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lang="en-US" altLang="zh-CN" noProof="0" dirty="0">
                <a:ln>
                  <a:noFill/>
                </a:ln>
                <a:effectLst/>
                <a:uLnTx/>
                <a:uFillTx/>
                <a:sym typeface="+mn-ea"/>
              </a:rPr>
              <a:t>the crime of entering a building illegally and stealing things from it</a:t>
            </a:r>
            <a:endParaRPr kumimoji="1" lang="en-US" altLang="zh-CN"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lang="en-US" altLang="zh-CN" noProof="0" dirty="0">
                <a:ln>
                  <a:noFill/>
                </a:ln>
                <a:effectLst/>
                <a:uLnTx/>
                <a:uFillTx/>
                <a:sym typeface="+mn-ea"/>
              </a:rPr>
              <a:t>connected with or involving crime; a person who commits a crime</a:t>
            </a:r>
            <a:endParaRPr kumimoji="1" lang="en-US" altLang="zh-CN"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pay close attention to</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lang="en-US" altLang="zh-CN" noProof="0" dirty="0">
                <a:ln>
                  <a:noFill/>
                </a:ln>
                <a:effectLst/>
                <a:uLnTx/>
                <a:uFillTx/>
                <a:sym typeface="+mn-ea"/>
              </a:rPr>
              <a:t>(a situation, plan) makes sb. feel unwell and unacceptable</a:t>
            </a:r>
            <a:endParaRPr kumimoji="1" lang="en-US" altLang="zh-CN"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r>
              <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rPr>
              <a:t>do the things somebody else has already done before</a:t>
            </a: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endPar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a:p>
            <a:pPr marL="357505" marR="0" lvl="0" indent="-357505"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Char char=""/>
              <a:defRPr/>
            </a:pPr>
            <a:endParaRPr kumimoji="1" lang="en-US" altLang="zh-CN"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p:txBody>
      </p:sp>
      <p:sp>
        <p:nvSpPr>
          <p:cNvPr id="33795" name="文本框 4"/>
          <p:cNvSpPr txBox="1"/>
          <p:nvPr/>
        </p:nvSpPr>
        <p:spPr>
          <a:xfrm>
            <a:off x="2320925" y="836613"/>
            <a:ext cx="4572000" cy="565150"/>
          </a:xfrm>
          <a:prstGeom prst="rect">
            <a:avLst/>
          </a:prstGeom>
          <a:noFill/>
          <a:ln w="9525">
            <a:noFill/>
          </a:ln>
        </p:spPr>
        <p:txBody>
          <a:bodyPr anchor="t" anchorCtr="0">
            <a:spAutoFit/>
          </a:bodyPr>
          <a:lstStyle/>
          <a:p>
            <a:pPr algn="ctr" eaLnBrk="0" hangingPunct="0">
              <a:lnSpc>
                <a:spcPct val="110000"/>
              </a:lnSpc>
              <a:spcBef>
                <a:spcPts val="1800"/>
              </a:spcBef>
              <a:buClr>
                <a:srgbClr val="D3481D"/>
              </a:buClr>
              <a:buSzPct val="70000"/>
              <a:buFont typeface="Webdings" panose="05030102010509060703" pitchFamily="18" charset="2"/>
            </a:pPr>
            <a:r>
              <a:rPr lang="en-US" altLang="zh-CN" sz="2800" b="1" dirty="0">
                <a:solidFill>
                  <a:srgbClr val="3F3F3F"/>
                </a:solidFill>
                <a:latin typeface="Arial" panose="020B0604020202020204" pitchFamily="34" charset="0"/>
                <a:ea typeface="微软雅黑" panose="020B0503020204020204" pitchFamily="34" charset="-122"/>
              </a:rPr>
              <a:t>Word Review</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4825" y="298450"/>
            <a:ext cx="8205788" cy="679450"/>
          </a:xfrm>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200" b="1" i="0" u="none" strike="noStrike" kern="1200" cap="none" spc="0" normalizeH="0" baseline="0" noProof="0" dirty="0">
                <a:ln>
                  <a:noFill/>
                </a:ln>
                <a:solidFill>
                  <a:prstClr val="white"/>
                </a:solidFill>
                <a:effectLst/>
                <a:uLnTx/>
                <a:uFillTx/>
                <a:latin typeface="Arial Black" panose="020B0A04020102020204" pitchFamily="34" charset="0"/>
                <a:ea typeface="幼圆" panose="02010509060101010101" pitchFamily="49" charset="-122"/>
                <a:cs typeface="+mn-cs"/>
              </a:rPr>
              <a:t>Before Reading</a:t>
            </a:r>
            <a:br>
              <a:rPr kumimoji="0" lang="zh-CN" altLang="en-US" sz="3200" b="1" i="0" u="none" strike="noStrike" kern="1200" cap="none" spc="0" normalizeH="0" baseline="0" noProof="0" dirty="0">
                <a:ln>
                  <a:noFill/>
                </a:ln>
                <a:solidFill>
                  <a:prstClr val="white"/>
                </a:solidFill>
                <a:effectLst/>
                <a:uLnTx/>
                <a:uFillTx/>
                <a:latin typeface="Arial Black" panose="020B0A04020102020204" pitchFamily="34" charset="0"/>
                <a:ea typeface="幼圆" panose="02010509060101010101" pitchFamily="49" charset="-122"/>
                <a:cs typeface="+mn-cs"/>
              </a:rPr>
            </a:br>
            <a:endParaRPr kumimoji="0" lang="zh-CN" altLang="en-US" sz="3200" b="1" i="0" u="none" strike="noStrike" kern="1200" cap="none" spc="0" normalizeH="0" baseline="0" noProof="0" dirty="0">
              <a:ln>
                <a:noFill/>
              </a:ln>
              <a:solidFill>
                <a:schemeClr val="bg1"/>
              </a:solidFill>
              <a:effectLst/>
              <a:uLnTx/>
              <a:uFillTx/>
              <a:latin typeface="Arial Black" panose="020B0A04020102020204" pitchFamily="34" charset="0"/>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504825" y="1052513"/>
            <a:ext cx="8205788" cy="5192713"/>
          </a:xfrm>
        </p:spPr>
        <p:txBody>
          <a:bodyPr vert="horz" wrap="square" lIns="91440" tIns="45720" rIns="91440" bIns="45720" numCol="1" anchor="t" anchorCtr="0" compatLnSpc="1"/>
          <a:lstStyle/>
          <a:p>
            <a:pPr marL="0" marR="0" lvl="0" indent="0" algn="ctr" defTabSz="914400" rtl="0" eaLnBrk="0" fontAlgn="base" latinLnBrk="0" hangingPunct="0">
              <a:lnSpc>
                <a:spcPct val="13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3F3F3F"/>
                </a:solidFill>
                <a:effectLst/>
                <a:uLnTx/>
                <a:uFillTx/>
                <a:latin typeface="Arial" panose="020B0604020202020204" pitchFamily="34" charset="0"/>
                <a:ea typeface="幼圆" panose="02010509060101010101" pitchFamily="49" charset="-122"/>
                <a:cs typeface="+mn-cs"/>
              </a:rPr>
              <a:t>Blank Filling</a:t>
            </a:r>
          </a:p>
          <a:p>
            <a:pPr marL="0" marR="0" lvl="0" indent="0" algn="just" defTabSz="914400" rtl="0" eaLnBrk="0" fontAlgn="base" latinLnBrk="0" hangingPunct="0">
              <a:lnSpc>
                <a:spcPct val="130000"/>
              </a:lnSpc>
              <a:spcBef>
                <a:spcPct val="0"/>
              </a:spcBef>
              <a:spcAft>
                <a:spcPct val="0"/>
              </a:spcAft>
              <a:buClrTx/>
              <a:buSzTx/>
              <a:buFont typeface="Webdings" panose="05030102010509060703" pitchFamily="18" charset="2"/>
              <a:buNone/>
              <a:defRPr/>
            </a:pPr>
            <a:r>
              <a:rPr kumimoji="1" lang="en-US" altLang="zh-CN" sz="2000" b="0" i="0" u="none" strike="noStrike" kern="1200" cap="none" spc="0" normalizeH="0" baseline="0" noProof="0" dirty="0">
                <a:ln>
                  <a:noFill/>
                </a:ln>
                <a:solidFill>
                  <a:srgbClr val="3F3F3F"/>
                </a:solidFill>
                <a:effectLst/>
                <a:uLnTx/>
                <a:uFillTx/>
                <a:latin typeface="Arial" panose="020B0604020202020204" pitchFamily="34" charset="0"/>
                <a:ea typeface="幼圆" panose="02010509060101010101" pitchFamily="49" charset="-122"/>
                <a:cs typeface="Arial" panose="020B0604020202020204" pitchFamily="34" charset="0"/>
              </a:rPr>
              <a:t>1. A series of violent crimes near Denver’s Sloan’s Lake has made people in the neighborhood  _________ . </a:t>
            </a:r>
          </a:p>
          <a:p>
            <a:pPr marL="0" marR="0" lvl="0" indent="0" algn="just" defTabSz="914400" rtl="0" eaLnBrk="0" fontAlgn="base" latinLnBrk="0" hangingPunct="0">
              <a:lnSpc>
                <a:spcPct val="13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3F3F3F"/>
                </a:solidFill>
                <a:effectLst/>
                <a:uLnTx/>
                <a:uFillTx/>
                <a:latin typeface="Arial" panose="020B0604020202020204" pitchFamily="34" charset="0"/>
                <a:ea typeface="幼圆" panose="02010509060101010101" pitchFamily="49" charset="-122"/>
                <a:cs typeface="Arial" panose="020B0604020202020204" pitchFamily="34" charset="0"/>
              </a:rPr>
              <a:t>2. A.J. </a:t>
            </a:r>
            <a:r>
              <a:rPr kumimoji="1" lang="en-US" altLang="zh-CN" sz="2000" b="0" i="0" u="none" strike="noStrike" kern="1200" cap="none" spc="0" normalizeH="0" baseline="0" noProof="0" dirty="0" err="1">
                <a:ln>
                  <a:noFill/>
                </a:ln>
                <a:solidFill>
                  <a:srgbClr val="3F3F3F"/>
                </a:solidFill>
                <a:effectLst/>
                <a:uLnTx/>
                <a:uFillTx/>
                <a:latin typeface="Arial" panose="020B0604020202020204" pitchFamily="34" charset="0"/>
                <a:ea typeface="幼圆" panose="02010509060101010101" pitchFamily="49" charset="-122"/>
                <a:cs typeface="Arial" panose="020B0604020202020204" pitchFamily="34" charset="0"/>
              </a:rPr>
              <a:t>Steinkee</a:t>
            </a:r>
            <a:r>
              <a:rPr kumimoji="1" lang="en-US" altLang="zh-CN" sz="2000" b="0" i="0" u="none" strike="noStrike" kern="1200" cap="none" spc="0" normalizeH="0" baseline="0" noProof="0" dirty="0">
                <a:ln>
                  <a:noFill/>
                </a:ln>
                <a:solidFill>
                  <a:srgbClr val="3F3F3F"/>
                </a:solidFill>
                <a:effectLst/>
                <a:uLnTx/>
                <a:uFillTx/>
                <a:latin typeface="Arial" panose="020B0604020202020204" pitchFamily="34" charset="0"/>
                <a:ea typeface="幼圆" panose="02010509060101010101" pitchFamily="49" charset="-122"/>
                <a:cs typeface="Arial" panose="020B0604020202020204" pitchFamily="34" charset="0"/>
              </a:rPr>
              <a:t>, a local citizen, says crime is at an __</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幼圆" panose="02010509060101010101" pitchFamily="49" charset="-122"/>
                <a:cs typeface="Arial" panose="020B0604020202020204" pitchFamily="34" charset="0"/>
              </a:rPr>
              <a:t>________</a:t>
            </a:r>
            <a:r>
              <a:rPr kumimoji="1"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幼圆" panose="02010509060101010101" pitchFamily="49" charset="-122"/>
                <a:cs typeface="Arial" panose="020B0604020202020204" pitchFamily="34" charset="0"/>
              </a:rPr>
              <a:t> </a:t>
            </a:r>
            <a:r>
              <a:rPr kumimoji="1" lang="zh-CN" altLang="en-US" sz="2000" b="0" i="0" u="none" strike="noStrike" kern="1200" cap="none" spc="0" normalizeH="0" baseline="0" noProof="0" dirty="0">
                <a:ln>
                  <a:noFill/>
                </a:ln>
                <a:solidFill>
                  <a:srgbClr val="639EF4"/>
                </a:solidFill>
                <a:effectLst/>
                <a:uLnTx/>
                <a:uFillTx/>
                <a:latin typeface="Arial" panose="020B0604020202020204" pitchFamily="34" charset="0"/>
                <a:ea typeface="幼圆" panose="02010509060101010101" pitchFamily="49" charset="-122"/>
                <a:cs typeface="Arial" panose="020B0604020202020204" pitchFamily="34" charset="0"/>
              </a:rPr>
              <a:t>                    </a:t>
            </a:r>
            <a:r>
              <a:rPr kumimoji="1" lang="en-US" altLang="zh-CN" sz="2000" b="0" i="0" u="none" strike="noStrike" kern="1200" cap="none" spc="0" normalizeH="0" baseline="0" noProof="0" dirty="0">
                <a:ln>
                  <a:noFill/>
                </a:ln>
                <a:solidFill>
                  <a:srgbClr val="3F3F3F"/>
                </a:solidFill>
                <a:effectLst/>
                <a:uLnTx/>
                <a:uFillTx/>
                <a:latin typeface="Arial" panose="020B0604020202020204" pitchFamily="34" charset="0"/>
                <a:ea typeface="幼圆" panose="02010509060101010101" pitchFamily="49" charset="-122"/>
                <a:cs typeface="Arial" panose="020B0604020202020204" pitchFamily="34" charset="0"/>
              </a:rPr>
              <a:t>in the Sloan’s Lake area and that the area has become a hot spot for crime.</a:t>
            </a:r>
          </a:p>
          <a:p>
            <a:pPr marL="0" marR="0" lvl="0" indent="0" algn="just" defTabSz="914400" rtl="0" eaLnBrk="0" fontAlgn="base" latinLnBrk="0" hangingPunct="0">
              <a:lnSpc>
                <a:spcPct val="13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3F3F3F"/>
                </a:solidFill>
                <a:effectLst/>
                <a:uLnTx/>
                <a:uFillTx/>
                <a:latin typeface="Arial" panose="020B0604020202020204" pitchFamily="34" charset="0"/>
                <a:ea typeface="幼圆" panose="02010509060101010101" pitchFamily="49" charset="-122"/>
                <a:cs typeface="Arial" panose="020B0604020202020204" pitchFamily="34" charset="0"/>
              </a:rPr>
              <a:t>3. Yet just to the north in Harkness Heights, the situation is very different because of their neighborhood watch program, which _________________________________.</a:t>
            </a:r>
          </a:p>
          <a:p>
            <a:pPr marL="0" marR="0" lvl="0" indent="0" algn="just" defTabSz="914400" rtl="0" eaLnBrk="0" fontAlgn="base" latinLnBrk="0" hangingPunct="0">
              <a:lnSpc>
                <a:spcPct val="13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3F3F3F"/>
                </a:solidFill>
                <a:effectLst/>
                <a:uLnTx/>
                <a:uFillTx/>
                <a:latin typeface="Arial" panose="020B0604020202020204" pitchFamily="34" charset="0"/>
                <a:ea typeface="幼圆" panose="02010509060101010101" pitchFamily="49" charset="-122"/>
                <a:cs typeface="Arial" panose="020B0604020202020204" pitchFamily="34" charset="0"/>
              </a:rPr>
              <a:t>4. A. J. </a:t>
            </a:r>
            <a:r>
              <a:rPr kumimoji="1" lang="en-US" altLang="zh-CN" sz="2000" b="0" i="0" u="none" strike="noStrike" kern="1200" cap="none" spc="0" normalizeH="0" baseline="0" noProof="0" dirty="0" err="1">
                <a:ln>
                  <a:noFill/>
                </a:ln>
                <a:solidFill>
                  <a:srgbClr val="3F3F3F"/>
                </a:solidFill>
                <a:effectLst/>
                <a:uLnTx/>
                <a:uFillTx/>
                <a:latin typeface="Arial" panose="020B0604020202020204" pitchFamily="34" charset="0"/>
                <a:ea typeface="幼圆" panose="02010509060101010101" pitchFamily="49" charset="-122"/>
                <a:cs typeface="Arial" panose="020B0604020202020204" pitchFamily="34" charset="0"/>
              </a:rPr>
              <a:t>Steinkee</a:t>
            </a:r>
            <a:r>
              <a:rPr kumimoji="1" lang="en-US" altLang="zh-CN" sz="2000" b="0" i="0" u="none" strike="noStrike" kern="1200" cap="none" spc="0" normalizeH="0" baseline="0" noProof="0" dirty="0">
                <a:ln>
                  <a:noFill/>
                </a:ln>
                <a:solidFill>
                  <a:srgbClr val="3F3F3F"/>
                </a:solidFill>
                <a:effectLst/>
                <a:uLnTx/>
                <a:uFillTx/>
                <a:latin typeface="Arial" panose="020B0604020202020204" pitchFamily="34" charset="0"/>
                <a:ea typeface="幼圆" panose="02010509060101010101" pitchFamily="49" charset="-122"/>
                <a:cs typeface="Arial" panose="020B0604020202020204" pitchFamily="34" charset="0"/>
              </a:rPr>
              <a:t> thinks the Sloan’s Lake area can follow the example of Harkness Heights, so he encourages his neighbors to get to know one another so they can watch out for anything or anyone _________.                    </a:t>
            </a:r>
          </a:p>
          <a:p>
            <a:pPr marL="0" marR="0" lvl="0" indent="0" algn="just"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defRPr/>
            </a:pPr>
            <a:endParaRPr kumimoji="1" lang="zh-CN" altLang="en-US" sz="2000" b="0" i="0" u="none" strike="noStrike" kern="1200" cap="none" spc="0" normalizeH="0" baseline="0" noProof="0" dirty="0">
              <a:ln>
                <a:noFill/>
              </a:ln>
              <a:solidFill>
                <a:srgbClr val="B37206"/>
              </a:solidFill>
              <a:effectLst/>
              <a:uLnTx/>
              <a:uFillTx/>
              <a:latin typeface="Arial" panose="020B0604020202020204" pitchFamily="34" charset="0"/>
              <a:ea typeface="微软雅黑" panose="020B0503020204020204" pitchFamily="34" charset="-122"/>
              <a:cs typeface="微软雅黑" panose="020B0503020204020204" pitchFamily="34" charset="-122"/>
            </a:endParaRPr>
          </a:p>
        </p:txBody>
      </p:sp>
      <p:sp>
        <p:nvSpPr>
          <p:cNvPr id="5" name="文本框 4"/>
          <p:cNvSpPr txBox="1"/>
          <p:nvPr/>
        </p:nvSpPr>
        <p:spPr>
          <a:xfrm>
            <a:off x="3779838" y="1931988"/>
            <a:ext cx="1366837" cy="450850"/>
          </a:xfrm>
          <a:prstGeom prst="rect">
            <a:avLst/>
          </a:prstGeom>
          <a:noFill/>
          <a:ln w="9525">
            <a:noFill/>
          </a:ln>
        </p:spPr>
        <p:txBody>
          <a:bodyPr anchor="t" anchorCtr="0">
            <a:spAutoFit/>
          </a:bodyPr>
          <a:lstStyle/>
          <a:p>
            <a:pPr eaLnBrk="0" hangingPunct="0">
              <a:lnSpc>
                <a:spcPct val="130000"/>
              </a:lnSpc>
              <a:buClrTx/>
              <a:buFontTx/>
            </a:pPr>
            <a:r>
              <a:rPr lang="en-US" altLang="zh-CN" sz="2000" dirty="0">
                <a:solidFill>
                  <a:srgbClr val="FF0000"/>
                </a:solidFill>
                <a:latin typeface="Arial" panose="020B0604020202020204" pitchFamily="34" charset="0"/>
                <a:ea typeface="幼圆" panose="02010509060101010101" pitchFamily="49" charset="-122"/>
              </a:rPr>
              <a:t>nervous</a:t>
            </a:r>
            <a:endParaRPr lang="zh-CN" altLang="en-US" sz="1400" dirty="0">
              <a:solidFill>
                <a:srgbClr val="FF0000"/>
              </a:solidFill>
              <a:latin typeface="Arial" panose="020B0604020202020204" pitchFamily="34" charset="0"/>
              <a:ea typeface="幼圆" panose="02010509060101010101" pitchFamily="49" charset="-122"/>
            </a:endParaRPr>
          </a:p>
        </p:txBody>
      </p:sp>
      <p:sp>
        <p:nvSpPr>
          <p:cNvPr id="6" name="文本框 5"/>
          <p:cNvSpPr txBox="1"/>
          <p:nvPr/>
        </p:nvSpPr>
        <p:spPr>
          <a:xfrm>
            <a:off x="6372225" y="2259013"/>
            <a:ext cx="2592388" cy="490537"/>
          </a:xfrm>
          <a:prstGeom prst="rect">
            <a:avLst/>
          </a:prstGeom>
          <a:noFill/>
          <a:ln w="9525">
            <a:noFill/>
          </a:ln>
        </p:spPr>
        <p:txBody>
          <a:bodyPr wrap="square" anchor="t" anchorCtr="0">
            <a:spAutoFit/>
          </a:bodyPr>
          <a:lstStyle/>
          <a:p>
            <a:pPr eaLnBrk="0" hangingPunct="0">
              <a:lnSpc>
                <a:spcPct val="130000"/>
              </a:lnSpc>
              <a:buClrTx/>
              <a:buFontTx/>
            </a:pPr>
            <a:r>
              <a:rPr lang="en-US" altLang="zh-CN" sz="2000" dirty="0">
                <a:solidFill>
                  <a:srgbClr val="FF0000"/>
                </a:solidFill>
                <a:latin typeface="Arial" panose="020B0604020202020204" pitchFamily="34" charset="0"/>
                <a:ea typeface="幼圆" panose="02010509060101010101" pitchFamily="49" charset="-122"/>
              </a:rPr>
              <a:t>all-time high </a:t>
            </a:r>
            <a:endParaRPr lang="zh-CN" altLang="en-US" sz="1400" dirty="0">
              <a:solidFill>
                <a:srgbClr val="FF0000"/>
              </a:solidFill>
              <a:latin typeface="Arial" panose="020B0604020202020204" pitchFamily="34" charset="0"/>
              <a:ea typeface="幼圆" panose="02010509060101010101" pitchFamily="49" charset="-122"/>
            </a:endParaRPr>
          </a:p>
        </p:txBody>
      </p:sp>
      <p:sp>
        <p:nvSpPr>
          <p:cNvPr id="7" name="文本框 6"/>
          <p:cNvSpPr txBox="1"/>
          <p:nvPr/>
        </p:nvSpPr>
        <p:spPr>
          <a:xfrm>
            <a:off x="504825" y="4292600"/>
            <a:ext cx="4968875" cy="450850"/>
          </a:xfrm>
          <a:prstGeom prst="rect">
            <a:avLst/>
          </a:prstGeom>
          <a:noFill/>
          <a:ln w="9525">
            <a:noFill/>
          </a:ln>
        </p:spPr>
        <p:txBody>
          <a:bodyPr anchor="t" anchorCtr="0">
            <a:spAutoFit/>
          </a:bodyPr>
          <a:lstStyle/>
          <a:p>
            <a:pPr eaLnBrk="0" hangingPunct="0">
              <a:lnSpc>
                <a:spcPct val="130000"/>
              </a:lnSpc>
              <a:buClrTx/>
              <a:buFontTx/>
            </a:pPr>
            <a:r>
              <a:rPr lang="en-US" altLang="zh-CN" sz="2000" dirty="0">
                <a:solidFill>
                  <a:srgbClr val="FF0000"/>
                </a:solidFill>
                <a:latin typeface="Arial" panose="020B0604020202020204" pitchFamily="34" charset="0"/>
                <a:ea typeface="幼圆" panose="02010509060101010101" pitchFamily="49" charset="-122"/>
              </a:rPr>
              <a:t>helps to prevent crimes from taking place</a:t>
            </a:r>
            <a:endParaRPr lang="zh-CN" altLang="en-US" sz="1400" dirty="0">
              <a:solidFill>
                <a:srgbClr val="FF0000"/>
              </a:solidFill>
              <a:latin typeface="Arial" panose="020B0604020202020204" pitchFamily="34" charset="0"/>
              <a:ea typeface="幼圆" panose="02010509060101010101" pitchFamily="49" charset="-122"/>
            </a:endParaRPr>
          </a:p>
        </p:txBody>
      </p:sp>
      <p:sp>
        <p:nvSpPr>
          <p:cNvPr id="8" name="文本框 7"/>
          <p:cNvSpPr txBox="1"/>
          <p:nvPr/>
        </p:nvSpPr>
        <p:spPr>
          <a:xfrm>
            <a:off x="6551613" y="5445125"/>
            <a:ext cx="1500187" cy="450850"/>
          </a:xfrm>
          <a:prstGeom prst="rect">
            <a:avLst/>
          </a:prstGeom>
          <a:noFill/>
          <a:ln w="9525">
            <a:noFill/>
          </a:ln>
        </p:spPr>
        <p:txBody>
          <a:bodyPr anchor="t" anchorCtr="0">
            <a:spAutoFit/>
          </a:bodyPr>
          <a:lstStyle/>
          <a:p>
            <a:pPr eaLnBrk="0" hangingPunct="0">
              <a:lnSpc>
                <a:spcPct val="130000"/>
              </a:lnSpc>
              <a:buClrTx/>
              <a:buFontTx/>
            </a:pPr>
            <a:r>
              <a:rPr lang="en-US" altLang="zh-CN" sz="2000" dirty="0">
                <a:solidFill>
                  <a:srgbClr val="FF0000"/>
                </a:solidFill>
                <a:latin typeface="Arial" panose="020B0604020202020204" pitchFamily="34" charset="0"/>
                <a:ea typeface="幼圆" panose="02010509060101010101" pitchFamily="49" charset="-122"/>
              </a:rPr>
              <a:t>suspicious</a:t>
            </a:r>
            <a:endParaRPr lang="zh-CN" altLang="en-US" sz="1400" dirty="0">
              <a:solidFill>
                <a:srgbClr val="FF0000"/>
              </a:solidFill>
              <a:latin typeface="Arial" panose="020B0604020202020204" pitchFamily="34" charset="0"/>
              <a:ea typeface="幼圆" panose="020105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00,&quot;width&quot;:8000}"/>
</p:tagLst>
</file>

<file path=ppt/theme/theme1.xml><?xml version="1.0" encoding="utf-8"?>
<a:theme xmlns:a="http://schemas.openxmlformats.org/drawingml/2006/main" name="A000120140530A99PPBG">
  <a:themeElements>
    <a:clrScheme name="自定义 1">
      <a:dk1>
        <a:srgbClr val="3F3F3F"/>
      </a:dk1>
      <a:lt1>
        <a:sysClr val="window" lastClr="FFFFFF"/>
      </a:lt1>
      <a:dk2>
        <a:srgbClr val="3F3F3F"/>
      </a:dk2>
      <a:lt2>
        <a:srgbClr val="FFFFFF"/>
      </a:lt2>
      <a:accent1>
        <a:srgbClr val="D3481D"/>
      </a:accent1>
      <a:accent2>
        <a:srgbClr val="EE9808"/>
      </a:accent2>
      <a:accent3>
        <a:srgbClr val="ECCC0A"/>
      </a:accent3>
      <a:accent4>
        <a:srgbClr val="D5E14B"/>
      </a:accent4>
      <a:accent5>
        <a:srgbClr val="62B56D"/>
      </a:accent5>
      <a:accent6>
        <a:srgbClr val="3E91D5"/>
      </a:accent6>
      <a:hlink>
        <a:srgbClr val="2998E3"/>
      </a:hlink>
      <a:folHlink>
        <a:srgbClr val="7F723D"/>
      </a:folHlink>
    </a:clrScheme>
    <a:fontScheme name="自定义 15">
      <a:majorFont>
        <a:latin typeface="Arial Black"/>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0_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2_A000120140530A99PPBG">
  <a:themeElements>
    <a:clrScheme name="自定义 1">
      <a:dk1>
        <a:srgbClr val="3F3F3F"/>
      </a:dk1>
      <a:lt1>
        <a:sysClr val="window" lastClr="FFFFFF"/>
      </a:lt1>
      <a:dk2>
        <a:srgbClr val="3F3F3F"/>
      </a:dk2>
      <a:lt2>
        <a:srgbClr val="FFFFFF"/>
      </a:lt2>
      <a:accent1>
        <a:srgbClr val="D3481D"/>
      </a:accent1>
      <a:accent2>
        <a:srgbClr val="EE9808"/>
      </a:accent2>
      <a:accent3>
        <a:srgbClr val="ECCC0A"/>
      </a:accent3>
      <a:accent4>
        <a:srgbClr val="D5E14B"/>
      </a:accent4>
      <a:accent5>
        <a:srgbClr val="62B56D"/>
      </a:accent5>
      <a:accent6>
        <a:srgbClr val="3E91D5"/>
      </a:accent6>
      <a:hlink>
        <a:srgbClr val="2998E3"/>
      </a:hlink>
      <a:folHlink>
        <a:srgbClr val="7F723D"/>
      </a:folHlink>
    </a:clrScheme>
    <a:fontScheme name="自定义 15">
      <a:majorFont>
        <a:latin typeface="Arial Black"/>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自定义设计方案">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400" b="0" i="0" u="none" strike="noStrike" cap="none" normalizeH="0" baseline="0" smtClean="0">
            <a:ln>
              <a:noFill/>
            </a:ln>
            <a:solidFill>
              <a:schemeClr val="tx1"/>
            </a:solidFill>
            <a:effectLst/>
            <a:latin typeface="Trebuchet MS" panose="020B0603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400" b="0" i="0" u="none" strike="noStrike" cap="none" normalizeH="0" baseline="0" smtClean="0">
            <a:ln>
              <a:noFill/>
            </a:ln>
            <a:solidFill>
              <a:schemeClr val="tx1"/>
            </a:solidFill>
            <a:effectLst/>
            <a:latin typeface="Trebuchet MS" panose="020B0603020202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400" b="0" i="0" u="none" strike="noStrike" cap="none" normalizeH="0" baseline="0" smtClean="0">
            <a:ln>
              <a:noFill/>
            </a:ln>
            <a:solidFill>
              <a:schemeClr val="tx1"/>
            </a:solidFill>
            <a:effectLst/>
            <a:latin typeface="Trebuchet MS" panose="020B0603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400" b="0" i="0" u="none" strike="noStrike" cap="none" normalizeH="0" baseline="0" smtClean="0">
            <a:ln>
              <a:noFill/>
            </a:ln>
            <a:solidFill>
              <a:schemeClr val="tx1"/>
            </a:solidFill>
            <a:effectLst/>
            <a:latin typeface="Trebuchet MS" panose="020B0603020202020204" pitchFamily="34" charset="0"/>
            <a:ea typeface="宋体" panose="02010600030101010101" pitchFamily="2"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自定义设计方案">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400" b="0" i="0" u="none" strike="noStrike" cap="none" normalizeH="0" baseline="0" smtClean="0">
            <a:ln>
              <a:noFill/>
            </a:ln>
            <a:solidFill>
              <a:schemeClr val="tx1"/>
            </a:solidFill>
            <a:effectLst/>
            <a:latin typeface="Trebuchet MS" panose="020B0603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400" b="0" i="0" u="none" strike="noStrike" cap="none" normalizeH="0" baseline="0" smtClean="0">
            <a:ln>
              <a:noFill/>
            </a:ln>
            <a:solidFill>
              <a:schemeClr val="tx1"/>
            </a:solidFill>
            <a:effectLst/>
            <a:latin typeface="Trebuchet MS" panose="020B0603020202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400" b="0" i="0" u="none" strike="noStrike" cap="none" normalizeH="0" baseline="0" smtClean="0">
            <a:ln>
              <a:noFill/>
            </a:ln>
            <a:solidFill>
              <a:schemeClr val="tx1"/>
            </a:solidFill>
            <a:effectLst/>
            <a:latin typeface="Trebuchet MS" panose="020B0603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400" b="0" i="0" u="none" strike="noStrike" cap="none" normalizeH="0" baseline="0" smtClean="0">
            <a:ln>
              <a:noFill/>
            </a:ln>
            <a:solidFill>
              <a:schemeClr val="tx1"/>
            </a:solidFill>
            <a:effectLst/>
            <a:latin typeface="Trebuchet MS" panose="020B0603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A000120140627A44PPBG</Template>
  <TotalTime>96</TotalTime>
  <Words>5218</Words>
  <Application>Microsoft Office PowerPoint</Application>
  <PresentationFormat>全屏显示(4:3)</PresentationFormat>
  <Paragraphs>491</Paragraphs>
  <Slides>74</Slides>
  <Notes>19</Notes>
  <HiddenSlides>0</HiddenSlides>
  <MMClips>0</MMClips>
  <ScaleCrop>false</ScaleCrop>
  <HeadingPairs>
    <vt:vector size="6" baseType="variant">
      <vt:variant>
        <vt:lpstr>已用的字体</vt:lpstr>
      </vt:variant>
      <vt:variant>
        <vt:i4>6</vt:i4>
      </vt:variant>
      <vt:variant>
        <vt:lpstr>主题</vt:lpstr>
      </vt:variant>
      <vt:variant>
        <vt:i4>11</vt:i4>
      </vt:variant>
      <vt:variant>
        <vt:lpstr>幻灯片标题</vt:lpstr>
      </vt:variant>
      <vt:variant>
        <vt:i4>74</vt:i4>
      </vt:variant>
    </vt:vector>
  </HeadingPairs>
  <TitlesOfParts>
    <vt:vector size="91" baseType="lpstr">
      <vt:lpstr>幼圆</vt:lpstr>
      <vt:lpstr>Arial</vt:lpstr>
      <vt:lpstr>Arial Black</vt:lpstr>
      <vt:lpstr>Calibri</vt:lpstr>
      <vt:lpstr>Trebuchet MS</vt:lpstr>
      <vt:lpstr>Webdings</vt:lpstr>
      <vt:lpstr>A000120140530A99PPBG</vt:lpstr>
      <vt:lpstr>3_自定义设计方案</vt:lpstr>
      <vt:lpstr>2_自定义设计方案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2_A000120140530A99PPBG</vt:lpstr>
      <vt:lpstr>Unit 2 Security</vt:lpstr>
      <vt:lpstr>Learning Objectives</vt:lpstr>
      <vt:lpstr>PowerPoint 演示文稿</vt:lpstr>
      <vt:lpstr>PowerPoint 演示文稿</vt:lpstr>
      <vt:lpstr>PowerPoint 演示文稿</vt:lpstr>
      <vt:lpstr>Before Reading</vt:lpstr>
      <vt:lpstr>Before Reading</vt:lpstr>
      <vt:lpstr>Before Reading</vt:lpstr>
      <vt:lpstr>Before Reading </vt:lpstr>
      <vt:lpstr>Before Reading</vt:lpstr>
      <vt:lpstr>Before Reading</vt:lpstr>
      <vt:lpstr>Before Reading</vt:lpstr>
      <vt:lpstr>Before Reading</vt:lpstr>
      <vt:lpstr>Before Reading</vt:lpstr>
      <vt:lpstr>Before Reading</vt:lpstr>
      <vt:lpstr>Before Reading</vt:lpstr>
      <vt:lpstr>Before Reading</vt:lpstr>
      <vt:lpstr>Before Reading</vt:lpstr>
      <vt:lpstr>In Reading</vt:lpstr>
      <vt:lpstr>In Reading</vt:lpstr>
      <vt:lpstr>In Reading</vt:lpstr>
      <vt:lpstr>In Reading – Global Reading</vt:lpstr>
      <vt:lpstr>In Reading – Global Reading</vt:lpstr>
      <vt:lpstr>In Reading – Global Reading</vt:lpstr>
      <vt:lpstr>In Reading – Detailed Reading</vt:lpstr>
      <vt:lpstr>In Reading – Global Reading</vt:lpstr>
      <vt:lpstr>In Reading – Detailed Reading</vt:lpstr>
      <vt:lpstr>In Reading – Global Reading</vt:lpstr>
      <vt:lpstr>In Reading – Detailed Reading</vt:lpstr>
      <vt:lpstr>In Reading – Global Reading</vt:lpstr>
      <vt:lpstr>In Reading – Detailed Reading</vt:lpstr>
      <vt:lpstr>In Reading – Global Reading</vt:lpstr>
      <vt:lpstr>In Reading – Detailed Reading</vt:lpstr>
      <vt:lpstr>In Reading – Global Reading</vt:lpstr>
      <vt:lpstr>In Reading – Detailed Reading</vt:lpstr>
      <vt:lpstr>In Reading – Global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University, My University (1)</dc:title>
  <dc:creator>NTKO</dc:creator>
  <cp:lastModifiedBy>黄 青</cp:lastModifiedBy>
  <cp:revision>569</cp:revision>
  <dcterms:created xsi:type="dcterms:W3CDTF">2015-07-31T00:36:00Z</dcterms:created>
  <dcterms:modified xsi:type="dcterms:W3CDTF">2022-03-12T14:03:19Z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B8C0369490614C07AA5290D73223C943</vt:lpwstr>
  </property>
  <property fmtid="{D5CDD505-2E9C-101B-9397-08002B2CF9AE}" pid="3" name="KSOProductBuildVer">
    <vt:lpwstr>2052-11.1.0.11365</vt:lpwstr>
  </property>
</Properties>
</file>