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D84C0-FB1C-46CE-AE2A-EAFE9C057F6B}" v="21" dt="2024-02-16T20:58:05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76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GGINK Gert-jan" userId="9e1c6e45-38b3-4eaf-b3f2-41221a51b124" providerId="ADAL" clId="{5F07E219-CD6D-4A31-A973-21581FC83F31}"/>
    <pc:docChg chg="modSld">
      <pc:chgData name="BRUGGINK Gert-jan" userId="9e1c6e45-38b3-4eaf-b3f2-41221a51b124" providerId="ADAL" clId="{5F07E219-CD6D-4A31-A973-21581FC83F31}" dt="2023-11-22T10:09:55.536" v="0" actId="20577"/>
      <pc:docMkLst>
        <pc:docMk/>
      </pc:docMkLst>
      <pc:sldChg chg="modSp mod">
        <pc:chgData name="BRUGGINK Gert-jan" userId="9e1c6e45-38b3-4eaf-b3f2-41221a51b124" providerId="ADAL" clId="{5F07E219-CD6D-4A31-A973-21581FC83F31}" dt="2023-11-22T10:09:55.536" v="0" actId="20577"/>
        <pc:sldMkLst>
          <pc:docMk/>
          <pc:sldMk cId="2417617863" sldId="257"/>
        </pc:sldMkLst>
        <pc:graphicFrameChg chg="modGraphic">
          <ac:chgData name="BRUGGINK Gert-jan" userId="9e1c6e45-38b3-4eaf-b3f2-41221a51b124" providerId="ADAL" clId="{5F07E219-CD6D-4A31-A973-21581FC83F31}" dt="2023-11-22T10:09:55.536" v="0" actId="20577"/>
          <ac:graphicFrameMkLst>
            <pc:docMk/>
            <pc:sldMk cId="2417617863" sldId="257"/>
            <ac:graphicFrameMk id="5" creationId="{3DC70145-AE64-2798-7256-616079C94453}"/>
          </ac:graphicFrameMkLst>
        </pc:graphicFrameChg>
      </pc:sldChg>
    </pc:docChg>
  </pc:docChgLst>
  <pc:docChgLst>
    <pc:chgData name="Gert-Jan Bruggink" userId="504dea8d-bc90-4dfd-a06a-1b3d09ad6ac5" providerId="ADAL" clId="{4D8D84C0-FB1C-46CE-AE2A-EAFE9C057F6B}"/>
    <pc:docChg chg="undo custSel addSld delSld modSld">
      <pc:chgData name="Gert-Jan Bruggink" userId="504dea8d-bc90-4dfd-a06a-1b3d09ad6ac5" providerId="ADAL" clId="{4D8D84C0-FB1C-46CE-AE2A-EAFE9C057F6B}" dt="2024-02-16T21:43:48.623" v="1082" actId="20577"/>
      <pc:docMkLst>
        <pc:docMk/>
      </pc:docMkLst>
      <pc:sldChg chg="addSp modSp del mod">
        <pc:chgData name="Gert-Jan Bruggink" userId="504dea8d-bc90-4dfd-a06a-1b3d09ad6ac5" providerId="ADAL" clId="{4D8D84C0-FB1C-46CE-AE2A-EAFE9C057F6B}" dt="2024-02-15T12:14:56.945" v="812" actId="47"/>
        <pc:sldMkLst>
          <pc:docMk/>
          <pc:sldMk cId="2024062684" sldId="256"/>
        </pc:sldMkLst>
        <pc:spChg chg="add mod">
          <ac:chgData name="Gert-Jan Bruggink" userId="504dea8d-bc90-4dfd-a06a-1b3d09ad6ac5" providerId="ADAL" clId="{4D8D84C0-FB1C-46CE-AE2A-EAFE9C057F6B}" dt="2024-02-14T15:47:19.819" v="36" actId="1076"/>
          <ac:spMkLst>
            <pc:docMk/>
            <pc:sldMk cId="2024062684" sldId="256"/>
            <ac:spMk id="2" creationId="{DBF86209-75A0-C4C5-6361-12B6F9B42693}"/>
          </ac:spMkLst>
        </pc:spChg>
        <pc:spChg chg="add mod">
          <ac:chgData name="Gert-Jan Bruggink" userId="504dea8d-bc90-4dfd-a06a-1b3d09ad6ac5" providerId="ADAL" clId="{4D8D84C0-FB1C-46CE-AE2A-EAFE9C057F6B}" dt="2024-02-14T15:47:19.819" v="36" actId="1076"/>
          <ac:spMkLst>
            <pc:docMk/>
            <pc:sldMk cId="2024062684" sldId="256"/>
            <ac:spMk id="3" creationId="{710B12E0-4F4C-E6C9-FF45-627BADA4FABC}"/>
          </ac:spMkLst>
        </pc:spChg>
        <pc:spChg chg="mod">
          <ac:chgData name="Gert-Jan Bruggink" userId="504dea8d-bc90-4dfd-a06a-1b3d09ad6ac5" providerId="ADAL" clId="{4D8D84C0-FB1C-46CE-AE2A-EAFE9C057F6B}" dt="2024-02-14T15:46:58.484" v="30" actId="20577"/>
          <ac:spMkLst>
            <pc:docMk/>
            <pc:sldMk cId="2024062684" sldId="256"/>
            <ac:spMk id="55" creationId="{0130AB64-FE40-F20A-88FF-A7773D7F7B98}"/>
          </ac:spMkLst>
        </pc:spChg>
        <pc:spChg chg="add mod">
          <ac:chgData name="Gert-Jan Bruggink" userId="504dea8d-bc90-4dfd-a06a-1b3d09ad6ac5" providerId="ADAL" clId="{4D8D84C0-FB1C-46CE-AE2A-EAFE9C057F6B}" dt="2024-02-14T15:47:19.819" v="36" actId="1076"/>
          <ac:spMkLst>
            <pc:docMk/>
            <pc:sldMk cId="2024062684" sldId="256"/>
            <ac:spMk id="70" creationId="{665C505D-C6A5-D341-555D-E9A279CD1CAE}"/>
          </ac:spMkLst>
        </pc:spChg>
        <pc:spChg chg="add mod">
          <ac:chgData name="Gert-Jan Bruggink" userId="504dea8d-bc90-4dfd-a06a-1b3d09ad6ac5" providerId="ADAL" clId="{4D8D84C0-FB1C-46CE-AE2A-EAFE9C057F6B}" dt="2024-02-14T15:47:19.819" v="36" actId="1076"/>
          <ac:spMkLst>
            <pc:docMk/>
            <pc:sldMk cId="2024062684" sldId="256"/>
            <ac:spMk id="71" creationId="{9536B562-7A68-3FC0-D779-9F06547871FA}"/>
          </ac:spMkLst>
        </pc:spChg>
        <pc:spChg chg="add mod">
          <ac:chgData name="Gert-Jan Bruggink" userId="504dea8d-bc90-4dfd-a06a-1b3d09ad6ac5" providerId="ADAL" clId="{4D8D84C0-FB1C-46CE-AE2A-EAFE9C057F6B}" dt="2024-02-14T15:47:19.819" v="36" actId="1076"/>
          <ac:spMkLst>
            <pc:docMk/>
            <pc:sldMk cId="2024062684" sldId="256"/>
            <ac:spMk id="72" creationId="{845829FC-4B8C-9ADC-9ACC-02594789F0F5}"/>
          </ac:spMkLst>
        </pc:spChg>
        <pc:spChg chg="add mod">
          <ac:chgData name="Gert-Jan Bruggink" userId="504dea8d-bc90-4dfd-a06a-1b3d09ad6ac5" providerId="ADAL" clId="{4D8D84C0-FB1C-46CE-AE2A-EAFE9C057F6B}" dt="2024-02-14T15:47:19.819" v="36" actId="1076"/>
          <ac:spMkLst>
            <pc:docMk/>
            <pc:sldMk cId="2024062684" sldId="256"/>
            <ac:spMk id="73" creationId="{407BE5FB-5CA1-26E6-93CB-D98C9F4FBA29}"/>
          </ac:spMkLst>
        </pc:spChg>
        <pc:spChg chg="add mod">
          <ac:chgData name="Gert-Jan Bruggink" userId="504dea8d-bc90-4dfd-a06a-1b3d09ad6ac5" providerId="ADAL" clId="{4D8D84C0-FB1C-46CE-AE2A-EAFE9C057F6B}" dt="2024-02-14T15:47:19.819" v="36" actId="1076"/>
          <ac:spMkLst>
            <pc:docMk/>
            <pc:sldMk cId="2024062684" sldId="256"/>
            <ac:spMk id="74" creationId="{061EB348-A0BD-3198-A11E-B1708E44110C}"/>
          </ac:spMkLst>
        </pc:spChg>
        <pc:spChg chg="add mod">
          <ac:chgData name="Gert-Jan Bruggink" userId="504dea8d-bc90-4dfd-a06a-1b3d09ad6ac5" providerId="ADAL" clId="{4D8D84C0-FB1C-46CE-AE2A-EAFE9C057F6B}" dt="2024-02-14T15:47:19.819" v="36" actId="1076"/>
          <ac:spMkLst>
            <pc:docMk/>
            <pc:sldMk cId="2024062684" sldId="256"/>
            <ac:spMk id="75" creationId="{85FD4B90-41FE-AECA-1847-4A29FA154FC1}"/>
          </ac:spMkLst>
        </pc:spChg>
        <pc:spChg chg="add mod">
          <ac:chgData name="Gert-Jan Bruggink" userId="504dea8d-bc90-4dfd-a06a-1b3d09ad6ac5" providerId="ADAL" clId="{4D8D84C0-FB1C-46CE-AE2A-EAFE9C057F6B}" dt="2024-02-14T15:47:19.819" v="36" actId="1076"/>
          <ac:spMkLst>
            <pc:docMk/>
            <pc:sldMk cId="2024062684" sldId="256"/>
            <ac:spMk id="76" creationId="{D6AFD3EE-1C14-7BD5-59EB-61F5D25CDAAB}"/>
          </ac:spMkLst>
        </pc:spChg>
        <pc:spChg chg="add mod">
          <ac:chgData name="Gert-Jan Bruggink" userId="504dea8d-bc90-4dfd-a06a-1b3d09ad6ac5" providerId="ADAL" clId="{4D8D84C0-FB1C-46CE-AE2A-EAFE9C057F6B}" dt="2024-02-14T15:47:19.819" v="36" actId="1076"/>
          <ac:spMkLst>
            <pc:docMk/>
            <pc:sldMk cId="2024062684" sldId="256"/>
            <ac:spMk id="77" creationId="{0570D2C9-F693-A7B3-9A3A-FC78BE15BE97}"/>
          </ac:spMkLst>
        </pc:spChg>
      </pc:sldChg>
      <pc:sldChg chg="addSp modSp mod">
        <pc:chgData name="Gert-Jan Bruggink" userId="504dea8d-bc90-4dfd-a06a-1b3d09ad6ac5" providerId="ADAL" clId="{4D8D84C0-FB1C-46CE-AE2A-EAFE9C057F6B}" dt="2024-02-16T20:58:08.453" v="1080" actId="20577"/>
        <pc:sldMkLst>
          <pc:docMk/>
          <pc:sldMk cId="2417617863" sldId="257"/>
        </pc:sldMkLst>
        <pc:spChg chg="add mod">
          <ac:chgData name="Gert-Jan Bruggink" userId="504dea8d-bc90-4dfd-a06a-1b3d09ad6ac5" providerId="ADAL" clId="{4D8D84C0-FB1C-46CE-AE2A-EAFE9C057F6B}" dt="2024-02-16T20:56:47.022" v="1032" actId="1076"/>
          <ac:spMkLst>
            <pc:docMk/>
            <pc:sldMk cId="2417617863" sldId="257"/>
            <ac:spMk id="2" creationId="{13E9D569-2E5D-415F-C4CF-C982697B9303}"/>
          </ac:spMkLst>
        </pc:spChg>
        <pc:graphicFrameChg chg="mod modGraphic">
          <ac:chgData name="Gert-Jan Bruggink" userId="504dea8d-bc90-4dfd-a06a-1b3d09ad6ac5" providerId="ADAL" clId="{4D8D84C0-FB1C-46CE-AE2A-EAFE9C057F6B}" dt="2024-02-16T20:58:08.453" v="1080" actId="20577"/>
          <ac:graphicFrameMkLst>
            <pc:docMk/>
            <pc:sldMk cId="2417617863" sldId="257"/>
            <ac:graphicFrameMk id="5" creationId="{3DC70145-AE64-2798-7256-616079C94453}"/>
          </ac:graphicFrameMkLst>
        </pc:graphicFrameChg>
      </pc:sldChg>
      <pc:sldChg chg="modSp del mod">
        <pc:chgData name="Gert-Jan Bruggink" userId="504dea8d-bc90-4dfd-a06a-1b3d09ad6ac5" providerId="ADAL" clId="{4D8D84C0-FB1C-46CE-AE2A-EAFE9C057F6B}" dt="2024-02-14T15:48:05.393" v="45" actId="47"/>
        <pc:sldMkLst>
          <pc:docMk/>
          <pc:sldMk cId="3018806267" sldId="258"/>
        </pc:sldMkLst>
        <pc:graphicFrameChg chg="mod modGraphic">
          <ac:chgData name="Gert-Jan Bruggink" userId="504dea8d-bc90-4dfd-a06a-1b3d09ad6ac5" providerId="ADAL" clId="{4D8D84C0-FB1C-46CE-AE2A-EAFE9C057F6B}" dt="2024-02-14T15:44:56.533" v="10"/>
          <ac:graphicFrameMkLst>
            <pc:docMk/>
            <pc:sldMk cId="3018806267" sldId="258"/>
            <ac:graphicFrameMk id="2" creationId="{9EBC1599-B089-2908-44D6-AFCE00CF724A}"/>
          </ac:graphicFrameMkLst>
        </pc:graphicFrameChg>
      </pc:sldChg>
      <pc:sldChg chg="addSp delSp modSp del mod">
        <pc:chgData name="Gert-Jan Bruggink" userId="504dea8d-bc90-4dfd-a06a-1b3d09ad6ac5" providerId="ADAL" clId="{4D8D84C0-FB1C-46CE-AE2A-EAFE9C057F6B}" dt="2024-02-14T15:47:21.614" v="37" actId="47"/>
        <pc:sldMkLst>
          <pc:docMk/>
          <pc:sldMk cId="745990714" sldId="259"/>
        </pc:sldMkLst>
        <pc:spChg chg="add mod">
          <ac:chgData name="Gert-Jan Bruggink" userId="504dea8d-bc90-4dfd-a06a-1b3d09ad6ac5" providerId="ADAL" clId="{4D8D84C0-FB1C-46CE-AE2A-EAFE9C057F6B}" dt="2024-02-14T15:47:07.642" v="33"/>
          <ac:spMkLst>
            <pc:docMk/>
            <pc:sldMk cId="745990714" sldId="259"/>
            <ac:spMk id="2" creationId="{9D85FFA8-AECD-7343-2AF9-E32822A8008D}"/>
          </ac:spMkLst>
        </pc:spChg>
        <pc:spChg chg="add mod">
          <ac:chgData name="Gert-Jan Bruggink" userId="504dea8d-bc90-4dfd-a06a-1b3d09ad6ac5" providerId="ADAL" clId="{4D8D84C0-FB1C-46CE-AE2A-EAFE9C057F6B}" dt="2024-02-14T15:47:07.642" v="33"/>
          <ac:spMkLst>
            <pc:docMk/>
            <pc:sldMk cId="745990714" sldId="259"/>
            <ac:spMk id="3" creationId="{AACAF2AC-812F-6FCC-8B81-F0FDCD5862F2}"/>
          </ac:spMkLst>
        </pc:spChg>
        <pc:spChg chg="del mod">
          <ac:chgData name="Gert-Jan Bruggink" userId="504dea8d-bc90-4dfd-a06a-1b3d09ad6ac5" providerId="ADAL" clId="{4D8D84C0-FB1C-46CE-AE2A-EAFE9C057F6B}" dt="2024-02-14T15:47:04.862" v="31" actId="21"/>
          <ac:spMkLst>
            <pc:docMk/>
            <pc:sldMk cId="745990714" sldId="259"/>
            <ac:spMk id="4" creationId="{9D85FFA8-AECD-7343-2AF9-E32822A8008D}"/>
          </ac:spMkLst>
        </pc:spChg>
        <pc:spChg chg="del mod">
          <ac:chgData name="Gert-Jan Bruggink" userId="504dea8d-bc90-4dfd-a06a-1b3d09ad6ac5" providerId="ADAL" clId="{4D8D84C0-FB1C-46CE-AE2A-EAFE9C057F6B}" dt="2024-02-14T15:47:04.862" v="31" actId="21"/>
          <ac:spMkLst>
            <pc:docMk/>
            <pc:sldMk cId="745990714" sldId="259"/>
            <ac:spMk id="5" creationId="{AACAF2AC-812F-6FCC-8B81-F0FDCD5862F2}"/>
          </ac:spMkLst>
        </pc:spChg>
        <pc:spChg chg="del mod">
          <ac:chgData name="Gert-Jan Bruggink" userId="504dea8d-bc90-4dfd-a06a-1b3d09ad6ac5" providerId="ADAL" clId="{4D8D84C0-FB1C-46CE-AE2A-EAFE9C057F6B}" dt="2024-02-14T15:47:04.862" v="31" actId="21"/>
          <ac:spMkLst>
            <pc:docMk/>
            <pc:sldMk cId="745990714" sldId="259"/>
            <ac:spMk id="6" creationId="{D47B0CD9-613B-AC2D-36D8-1BBAB4DC7097}"/>
          </ac:spMkLst>
        </pc:spChg>
        <pc:spChg chg="del mod">
          <ac:chgData name="Gert-Jan Bruggink" userId="504dea8d-bc90-4dfd-a06a-1b3d09ad6ac5" providerId="ADAL" clId="{4D8D84C0-FB1C-46CE-AE2A-EAFE9C057F6B}" dt="2024-02-14T15:47:04.862" v="31" actId="21"/>
          <ac:spMkLst>
            <pc:docMk/>
            <pc:sldMk cId="745990714" sldId="259"/>
            <ac:spMk id="7" creationId="{2DAC45A4-3E56-C27F-8129-2F0E8FB94240}"/>
          </ac:spMkLst>
        </pc:spChg>
        <pc:spChg chg="del mod">
          <ac:chgData name="Gert-Jan Bruggink" userId="504dea8d-bc90-4dfd-a06a-1b3d09ad6ac5" providerId="ADAL" clId="{4D8D84C0-FB1C-46CE-AE2A-EAFE9C057F6B}" dt="2024-02-14T15:47:04.862" v="31" actId="21"/>
          <ac:spMkLst>
            <pc:docMk/>
            <pc:sldMk cId="745990714" sldId="259"/>
            <ac:spMk id="8" creationId="{4B22A7AB-653F-951B-6F28-23779850D2C9}"/>
          </ac:spMkLst>
        </pc:spChg>
        <pc:spChg chg="del mod">
          <ac:chgData name="Gert-Jan Bruggink" userId="504dea8d-bc90-4dfd-a06a-1b3d09ad6ac5" providerId="ADAL" clId="{4D8D84C0-FB1C-46CE-AE2A-EAFE9C057F6B}" dt="2024-02-14T15:47:04.862" v="31" actId="21"/>
          <ac:spMkLst>
            <pc:docMk/>
            <pc:sldMk cId="745990714" sldId="259"/>
            <ac:spMk id="9" creationId="{BD78EA91-EF74-67FF-5641-1294C143BB66}"/>
          </ac:spMkLst>
        </pc:spChg>
        <pc:spChg chg="del mod">
          <ac:chgData name="Gert-Jan Bruggink" userId="504dea8d-bc90-4dfd-a06a-1b3d09ad6ac5" providerId="ADAL" clId="{4D8D84C0-FB1C-46CE-AE2A-EAFE9C057F6B}" dt="2024-02-14T15:47:04.862" v="31" actId="21"/>
          <ac:spMkLst>
            <pc:docMk/>
            <pc:sldMk cId="745990714" sldId="259"/>
            <ac:spMk id="10" creationId="{59A76850-ED60-3C40-EA1A-267FDDB9BA1E}"/>
          </ac:spMkLst>
        </pc:spChg>
        <pc:spChg chg="del mod">
          <ac:chgData name="Gert-Jan Bruggink" userId="504dea8d-bc90-4dfd-a06a-1b3d09ad6ac5" providerId="ADAL" clId="{4D8D84C0-FB1C-46CE-AE2A-EAFE9C057F6B}" dt="2024-02-14T15:47:04.862" v="31" actId="21"/>
          <ac:spMkLst>
            <pc:docMk/>
            <pc:sldMk cId="745990714" sldId="259"/>
            <ac:spMk id="11" creationId="{62D20BC6-B357-D9D8-E3D9-19E5C8247844}"/>
          </ac:spMkLst>
        </pc:spChg>
        <pc:spChg chg="del mod">
          <ac:chgData name="Gert-Jan Bruggink" userId="504dea8d-bc90-4dfd-a06a-1b3d09ad6ac5" providerId="ADAL" clId="{4D8D84C0-FB1C-46CE-AE2A-EAFE9C057F6B}" dt="2024-02-14T15:47:04.862" v="31" actId="21"/>
          <ac:spMkLst>
            <pc:docMk/>
            <pc:sldMk cId="745990714" sldId="259"/>
            <ac:spMk id="12" creationId="{0E332119-DDFF-1920-BAC8-C8C629C1BF35}"/>
          </ac:spMkLst>
        </pc:spChg>
        <pc:spChg chg="del mod">
          <ac:chgData name="Gert-Jan Bruggink" userId="504dea8d-bc90-4dfd-a06a-1b3d09ad6ac5" providerId="ADAL" clId="{4D8D84C0-FB1C-46CE-AE2A-EAFE9C057F6B}" dt="2024-02-14T15:47:04.862" v="31" actId="21"/>
          <ac:spMkLst>
            <pc:docMk/>
            <pc:sldMk cId="745990714" sldId="259"/>
            <ac:spMk id="13" creationId="{61974BC6-7FC6-76F3-A67B-A08D5DC16B53}"/>
          </ac:spMkLst>
        </pc:spChg>
        <pc:spChg chg="add mod">
          <ac:chgData name="Gert-Jan Bruggink" userId="504dea8d-bc90-4dfd-a06a-1b3d09ad6ac5" providerId="ADAL" clId="{4D8D84C0-FB1C-46CE-AE2A-EAFE9C057F6B}" dt="2024-02-14T15:47:07.642" v="33"/>
          <ac:spMkLst>
            <pc:docMk/>
            <pc:sldMk cId="745990714" sldId="259"/>
            <ac:spMk id="14" creationId="{D47B0CD9-613B-AC2D-36D8-1BBAB4DC7097}"/>
          </ac:spMkLst>
        </pc:spChg>
        <pc:spChg chg="add mod">
          <ac:chgData name="Gert-Jan Bruggink" userId="504dea8d-bc90-4dfd-a06a-1b3d09ad6ac5" providerId="ADAL" clId="{4D8D84C0-FB1C-46CE-AE2A-EAFE9C057F6B}" dt="2024-02-14T15:47:07.642" v="33"/>
          <ac:spMkLst>
            <pc:docMk/>
            <pc:sldMk cId="745990714" sldId="259"/>
            <ac:spMk id="15" creationId="{2DAC45A4-3E56-C27F-8129-2F0E8FB94240}"/>
          </ac:spMkLst>
        </pc:spChg>
        <pc:spChg chg="add mod">
          <ac:chgData name="Gert-Jan Bruggink" userId="504dea8d-bc90-4dfd-a06a-1b3d09ad6ac5" providerId="ADAL" clId="{4D8D84C0-FB1C-46CE-AE2A-EAFE9C057F6B}" dt="2024-02-14T15:47:07.642" v="33"/>
          <ac:spMkLst>
            <pc:docMk/>
            <pc:sldMk cId="745990714" sldId="259"/>
            <ac:spMk id="16" creationId="{4B22A7AB-653F-951B-6F28-23779850D2C9}"/>
          </ac:spMkLst>
        </pc:spChg>
        <pc:spChg chg="add mod">
          <ac:chgData name="Gert-Jan Bruggink" userId="504dea8d-bc90-4dfd-a06a-1b3d09ad6ac5" providerId="ADAL" clId="{4D8D84C0-FB1C-46CE-AE2A-EAFE9C057F6B}" dt="2024-02-14T15:47:07.642" v="33"/>
          <ac:spMkLst>
            <pc:docMk/>
            <pc:sldMk cId="745990714" sldId="259"/>
            <ac:spMk id="17" creationId="{BD78EA91-EF74-67FF-5641-1294C143BB66}"/>
          </ac:spMkLst>
        </pc:spChg>
        <pc:spChg chg="add mod">
          <ac:chgData name="Gert-Jan Bruggink" userId="504dea8d-bc90-4dfd-a06a-1b3d09ad6ac5" providerId="ADAL" clId="{4D8D84C0-FB1C-46CE-AE2A-EAFE9C057F6B}" dt="2024-02-14T15:47:07.642" v="33"/>
          <ac:spMkLst>
            <pc:docMk/>
            <pc:sldMk cId="745990714" sldId="259"/>
            <ac:spMk id="18" creationId="{59A76850-ED60-3C40-EA1A-267FDDB9BA1E}"/>
          </ac:spMkLst>
        </pc:spChg>
        <pc:spChg chg="add mod">
          <ac:chgData name="Gert-Jan Bruggink" userId="504dea8d-bc90-4dfd-a06a-1b3d09ad6ac5" providerId="ADAL" clId="{4D8D84C0-FB1C-46CE-AE2A-EAFE9C057F6B}" dt="2024-02-14T15:47:07.642" v="33"/>
          <ac:spMkLst>
            <pc:docMk/>
            <pc:sldMk cId="745990714" sldId="259"/>
            <ac:spMk id="19" creationId="{62D20BC6-B357-D9D8-E3D9-19E5C8247844}"/>
          </ac:spMkLst>
        </pc:spChg>
        <pc:spChg chg="add mod">
          <ac:chgData name="Gert-Jan Bruggink" userId="504dea8d-bc90-4dfd-a06a-1b3d09ad6ac5" providerId="ADAL" clId="{4D8D84C0-FB1C-46CE-AE2A-EAFE9C057F6B}" dt="2024-02-14T15:47:07.642" v="33"/>
          <ac:spMkLst>
            <pc:docMk/>
            <pc:sldMk cId="745990714" sldId="259"/>
            <ac:spMk id="20" creationId="{0E332119-DDFF-1920-BAC8-C8C629C1BF35}"/>
          </ac:spMkLst>
        </pc:spChg>
        <pc:spChg chg="add mod">
          <ac:chgData name="Gert-Jan Bruggink" userId="504dea8d-bc90-4dfd-a06a-1b3d09ad6ac5" providerId="ADAL" clId="{4D8D84C0-FB1C-46CE-AE2A-EAFE9C057F6B}" dt="2024-02-14T15:47:07.642" v="33"/>
          <ac:spMkLst>
            <pc:docMk/>
            <pc:sldMk cId="745990714" sldId="259"/>
            <ac:spMk id="21" creationId="{61974BC6-7FC6-76F3-A67B-A08D5DC16B53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80" creationId="{CA9703C9-ABA6-D508-A750-448BF1E6297F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81" creationId="{1DDE25F9-17D5-4636-E68E-1F0E01E6EAF0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82" creationId="{1320C7E1-9A52-0A47-1727-26DCC3D245C6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83" creationId="{B86CAC47-6123-C2A2-5773-B6525C63C51B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85" creationId="{3520BD0C-4A9A-0CF1-5D33-237A83B38CD6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86" creationId="{B8BD70E6-752D-ABAD-59EF-E32496ED5F36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87" creationId="{720937EC-5892-3285-F8A4-2CC9099BCE86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88" creationId="{4D37D38C-25D6-C9D2-E848-655254D4E176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89" creationId="{45C055AB-B850-E21F-4CDD-57F772823576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90" creationId="{E9BA708B-FF2C-02E8-0864-1B005175017E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91" creationId="{605BCA1D-0411-ADAF-9671-A7388E239A76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92" creationId="{F5E2D110-594F-86B9-86AC-528BEDF148DD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93" creationId="{E0D44C31-0253-9C38-D530-295526E1CCBF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94" creationId="{1794701B-19BE-98F9-E431-F4328A2AD7CC}"/>
          </ac:spMkLst>
        </pc:spChg>
        <pc:spChg chg="del mod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95" creationId="{54456603-D972-92FA-CE5F-BBFF0C22BB6A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96" creationId="{44885DA1-E83F-D016-BC8E-DE2448BB5267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97" creationId="{5F07D2AA-F2BD-DE5B-C808-048526916204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98" creationId="{36C398B4-2A6C-D3C1-9065-3BCBD95842A1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99" creationId="{C6BB1FBB-B98D-EA24-1A69-489B0521F351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00" creationId="{8AA904FD-862C-4238-2A79-1D46BF88F296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01" creationId="{E6D6E4D6-78F1-42B9-6A5E-A4B867785AA2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02" creationId="{72C0FEBF-08B7-620C-D8BC-8762AAAE801B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03" creationId="{78699A9C-4272-8FC6-284A-A4F1E9363F65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04" creationId="{2032C29E-E3EE-3DAB-5267-4F58CD690856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05" creationId="{1A11D1B2-E43F-B831-83C0-98966402E12D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06" creationId="{3180707E-9302-CCF9-913D-B11024FADA26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07" creationId="{2F203A85-5CC6-DD8C-A346-FD9423822F71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08" creationId="{2B642FA4-9093-FC87-B818-00EE80826ACC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09" creationId="{6A163273-C774-3C14-8E79-42D4C4EEA174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10" creationId="{D92A0133-423F-F620-1E0E-0CF51F290410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11" creationId="{48D320EC-DD89-035A-E96B-31CC21534934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12" creationId="{5D7B5C0F-CE06-6D4B-6D5D-52C4F64FB822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13" creationId="{EBAFF822-001B-2848-C02F-828B500425DD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14" creationId="{6B4CBE30-992E-FD32-1E61-F791231733BA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15" creationId="{93F9B1C6-C9AA-4640-83A3-C47EEE1F1165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16" creationId="{4C208745-D5C8-5D86-B4E0-4521229B2111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17" creationId="{85D6806B-B35F-CF66-9B7A-62D42BEF5D80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18" creationId="{8EC9E070-665D-4E90-CB47-B1BEAB1530B0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19" creationId="{2A456BFD-B0B5-BAD6-5E64-EC343EB07242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20" creationId="{8B54B9ED-02AA-B19D-32A8-1B0B15AE18BC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21" creationId="{DF86B9EF-E785-6F19-4B46-707309BAB743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22" creationId="{E8983D53-A69F-6356-7555-706C5EF99D51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23" creationId="{52C002F9-75DE-2CD8-EC84-294884683FBD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24" creationId="{95949FB1-A4EE-D457-DF44-9B728C4A752D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25" creationId="{8594664E-8B4B-48A3-14DC-19E23531CA66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26" creationId="{BD082960-D09B-A3F5-D207-DD3D64951167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27" creationId="{E05D1030-1C2C-86E9-EA1B-7585DC09CB80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28" creationId="{2681AC3A-E426-930C-FE51-C32D0A346877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29" creationId="{00B72097-1DE3-5F50-DFDA-995ADB825C5D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30" creationId="{F9AACBB9-0689-4D21-56F3-4F99FB8BB362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31" creationId="{29629662-573A-60B4-DBC9-AD9EEF85913D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32" creationId="{62066EDA-7188-E2D0-E9F5-BB37A63A6880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33" creationId="{38A89A54-9180-9FCA-B25E-F2A85799316F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34" creationId="{20F0A767-8522-1FCC-3ED2-118ACAACDB39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35" creationId="{7375E15F-C854-557A-2627-7F42B4F22FFE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36" creationId="{20B0A79E-61DA-6FD5-0363-AD7B5226159E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37" creationId="{30657E68-3FB3-E3E1-A124-9C5A3BE051DD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38" creationId="{91340ED0-CCDB-9C95-AAE5-C8D5F9831E33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39" creationId="{CC517C85-BBE8-BD6D-BB7A-455CC03AD42B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40" creationId="{CEDA2B3E-78F0-99AD-6A68-DF7F8C5280B3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41" creationId="{14B8BB39-AC0B-C936-1727-BD3A12C2BA2B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42" creationId="{7122E22A-1B3F-2930-8BD7-076CEEED0EFD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43" creationId="{0ECBD785-6848-E2D0-752B-46F254F07352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44" creationId="{B7B342F7-0FA7-6468-9853-2D69F18EEF83}"/>
          </ac:spMkLst>
        </pc:spChg>
        <pc:spChg chg="del">
          <ac:chgData name="Gert-Jan Bruggink" userId="504dea8d-bc90-4dfd-a06a-1b3d09ad6ac5" providerId="ADAL" clId="{4D8D84C0-FB1C-46CE-AE2A-EAFE9C057F6B}" dt="2024-02-14T15:47:07.383" v="32" actId="478"/>
          <ac:spMkLst>
            <pc:docMk/>
            <pc:sldMk cId="745990714" sldId="259"/>
            <ac:spMk id="145" creationId="{16E0D9BA-452F-015F-0400-4E2A056D0990}"/>
          </ac:spMkLst>
        </pc:spChg>
        <pc:graphicFrameChg chg="del">
          <ac:chgData name="Gert-Jan Bruggink" userId="504dea8d-bc90-4dfd-a06a-1b3d09ad6ac5" providerId="ADAL" clId="{4D8D84C0-FB1C-46CE-AE2A-EAFE9C057F6B}" dt="2024-02-14T15:47:07.383" v="32" actId="478"/>
          <ac:graphicFrameMkLst>
            <pc:docMk/>
            <pc:sldMk cId="745990714" sldId="259"/>
            <ac:graphicFrameMk id="84" creationId="{37F587AB-E989-B2CD-FE0F-74D1BF2BF9AD}"/>
          </ac:graphicFrameMkLst>
        </pc:graphicFrameChg>
      </pc:sldChg>
      <pc:sldChg chg="addSp modSp add del mod">
        <pc:chgData name="Gert-Jan Bruggink" userId="504dea8d-bc90-4dfd-a06a-1b3d09ad6ac5" providerId="ADAL" clId="{4D8D84C0-FB1C-46CE-AE2A-EAFE9C057F6B}" dt="2024-02-15T11:57:59.364" v="410" actId="47"/>
        <pc:sldMkLst>
          <pc:docMk/>
          <pc:sldMk cId="1182076117" sldId="260"/>
        </pc:sldMkLst>
        <pc:spChg chg="add mod">
          <ac:chgData name="Gert-Jan Bruggink" userId="504dea8d-bc90-4dfd-a06a-1b3d09ad6ac5" providerId="ADAL" clId="{4D8D84C0-FB1C-46CE-AE2A-EAFE9C057F6B}" dt="2024-02-15T11:50:19.868" v="105" actId="20577"/>
          <ac:spMkLst>
            <pc:docMk/>
            <pc:sldMk cId="1182076117" sldId="260"/>
            <ac:spMk id="2" creationId="{C9122EA1-B8DC-CF16-16DD-6805BDF1217C}"/>
          </ac:spMkLst>
        </pc:spChg>
        <pc:spChg chg="mod">
          <ac:chgData name="Gert-Jan Bruggink" userId="504dea8d-bc90-4dfd-a06a-1b3d09ad6ac5" providerId="ADAL" clId="{4D8D84C0-FB1C-46CE-AE2A-EAFE9C057F6B}" dt="2024-02-15T11:50:04.585" v="59" actId="14100"/>
          <ac:spMkLst>
            <pc:docMk/>
            <pc:sldMk cId="1182076117" sldId="260"/>
            <ac:spMk id="6" creationId="{ABBC0882-C0CA-8E0E-551E-417A4AEC2C08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10" creationId="{24E127E4-A086-7075-4FF8-4B97E7C761F8}"/>
          </ac:spMkLst>
        </pc:spChg>
        <pc:spChg chg="mod">
          <ac:chgData name="Gert-Jan Bruggink" userId="504dea8d-bc90-4dfd-a06a-1b3d09ad6ac5" providerId="ADAL" clId="{4D8D84C0-FB1C-46CE-AE2A-EAFE9C057F6B}" dt="2024-02-15T11:50:54.038" v="109" actId="207"/>
          <ac:spMkLst>
            <pc:docMk/>
            <pc:sldMk cId="1182076117" sldId="260"/>
            <ac:spMk id="11" creationId="{05280186-236E-2427-8F96-BFB47189C766}"/>
          </ac:spMkLst>
        </pc:spChg>
        <pc:spChg chg="mod">
          <ac:chgData name="Gert-Jan Bruggink" userId="504dea8d-bc90-4dfd-a06a-1b3d09ad6ac5" providerId="ADAL" clId="{4D8D84C0-FB1C-46CE-AE2A-EAFE9C057F6B}" dt="2024-02-15T11:50:54.038" v="109" actId="207"/>
          <ac:spMkLst>
            <pc:docMk/>
            <pc:sldMk cId="1182076117" sldId="260"/>
            <ac:spMk id="12" creationId="{70F15116-B468-9306-BDD6-8B373905396E}"/>
          </ac:spMkLst>
        </pc:spChg>
        <pc:spChg chg="mod">
          <ac:chgData name="Gert-Jan Bruggink" userId="504dea8d-bc90-4dfd-a06a-1b3d09ad6ac5" providerId="ADAL" clId="{4D8D84C0-FB1C-46CE-AE2A-EAFE9C057F6B}" dt="2024-02-15T11:50:54.038" v="109" actId="207"/>
          <ac:spMkLst>
            <pc:docMk/>
            <pc:sldMk cId="1182076117" sldId="260"/>
            <ac:spMk id="13" creationId="{F1F55ADE-8099-FCE1-4AD8-ECAE09C83007}"/>
          </ac:spMkLst>
        </pc:spChg>
        <pc:spChg chg="mod">
          <ac:chgData name="Gert-Jan Bruggink" userId="504dea8d-bc90-4dfd-a06a-1b3d09ad6ac5" providerId="ADAL" clId="{4D8D84C0-FB1C-46CE-AE2A-EAFE9C057F6B}" dt="2024-02-15T11:50:24.889" v="106" actId="1076"/>
          <ac:spMkLst>
            <pc:docMk/>
            <pc:sldMk cId="1182076117" sldId="260"/>
            <ac:spMk id="14" creationId="{6C698436-A725-8C82-49CD-EDFED018745D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16" creationId="{75582C79-41A6-D27C-2001-089EA40966C8}"/>
          </ac:spMkLst>
        </pc:spChg>
        <pc:spChg chg="mod">
          <ac:chgData name="Gert-Jan Bruggink" userId="504dea8d-bc90-4dfd-a06a-1b3d09ad6ac5" providerId="ADAL" clId="{4D8D84C0-FB1C-46CE-AE2A-EAFE9C057F6B}" dt="2024-02-15T11:50:54.038" v="109" actId="207"/>
          <ac:spMkLst>
            <pc:docMk/>
            <pc:sldMk cId="1182076117" sldId="260"/>
            <ac:spMk id="18" creationId="{8E45748B-21E9-B8F9-D923-B06335DD9F9D}"/>
          </ac:spMkLst>
        </pc:spChg>
        <pc:spChg chg="mod">
          <ac:chgData name="Gert-Jan Bruggink" userId="504dea8d-bc90-4dfd-a06a-1b3d09ad6ac5" providerId="ADAL" clId="{4D8D84C0-FB1C-46CE-AE2A-EAFE9C057F6B}" dt="2024-02-15T11:51:23.666" v="145" actId="20577"/>
          <ac:spMkLst>
            <pc:docMk/>
            <pc:sldMk cId="1182076117" sldId="260"/>
            <ac:spMk id="20" creationId="{13518EC2-FCAE-AE2A-17CD-770A2C3A841C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21" creationId="{C08E6403-AB9E-96C5-44FE-76BD919E7AE0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23" creationId="{A58C98D3-5B8A-AF13-F87D-B864EF43E8A2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27" creationId="{063F6FDD-B0A8-6341-D765-7F92F0B8602A}"/>
          </ac:spMkLst>
        </pc:spChg>
        <pc:spChg chg="mod">
          <ac:chgData name="Gert-Jan Bruggink" userId="504dea8d-bc90-4dfd-a06a-1b3d09ad6ac5" providerId="ADAL" clId="{4D8D84C0-FB1C-46CE-AE2A-EAFE9C057F6B}" dt="2024-02-15T11:51:45.052" v="165" actId="20577"/>
          <ac:spMkLst>
            <pc:docMk/>
            <pc:sldMk cId="1182076117" sldId="260"/>
            <ac:spMk id="30" creationId="{E8DA1055-3656-3B16-DE06-EEC1573D21FD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31" creationId="{6CB19A8F-CFCE-612A-F929-16622CF98AAC}"/>
          </ac:spMkLst>
        </pc:spChg>
        <pc:spChg chg="mod">
          <ac:chgData name="Gert-Jan Bruggink" userId="504dea8d-bc90-4dfd-a06a-1b3d09ad6ac5" providerId="ADAL" clId="{4D8D84C0-FB1C-46CE-AE2A-EAFE9C057F6B}" dt="2024-02-15T11:51:28.316" v="164" actId="20577"/>
          <ac:spMkLst>
            <pc:docMk/>
            <pc:sldMk cId="1182076117" sldId="260"/>
            <ac:spMk id="33" creationId="{99291ADE-DABC-5CAD-B927-197737BBCF00}"/>
          </ac:spMkLst>
        </pc:spChg>
        <pc:spChg chg="mod">
          <ac:chgData name="Gert-Jan Bruggink" userId="504dea8d-bc90-4dfd-a06a-1b3d09ad6ac5" providerId="ADAL" clId="{4D8D84C0-FB1C-46CE-AE2A-EAFE9C057F6B}" dt="2024-02-15T11:49:22.101" v="49" actId="20577"/>
          <ac:spMkLst>
            <pc:docMk/>
            <pc:sldMk cId="1182076117" sldId="260"/>
            <ac:spMk id="34" creationId="{193B507D-BD29-5C43-8C39-961CB01A27BC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35" creationId="{8A9688B1-5D82-908F-01F8-F502FEEAB917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36" creationId="{13D3A04C-977F-5404-C93C-96E531452A16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37" creationId="{F6FC9D93-911E-9B13-1DB3-EAB1081E26B6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38" creationId="{432AA3C1-4CF3-3900-24E0-74B5B34B72DD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39" creationId="{62278673-ED41-890D-2C8F-993FDE2C9BC2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40" creationId="{5345D0A7-E6F6-CED6-4CF5-3534104D6283}"/>
          </ac:spMkLst>
        </pc:spChg>
        <pc:spChg chg="mod">
          <ac:chgData name="Gert-Jan Bruggink" userId="504dea8d-bc90-4dfd-a06a-1b3d09ad6ac5" providerId="ADAL" clId="{4D8D84C0-FB1C-46CE-AE2A-EAFE9C057F6B}" dt="2024-02-15T11:50:54.038" v="109" actId="207"/>
          <ac:spMkLst>
            <pc:docMk/>
            <pc:sldMk cId="1182076117" sldId="260"/>
            <ac:spMk id="41" creationId="{6587C3E2-234D-E6F4-C993-C507D535EECD}"/>
          </ac:spMkLst>
        </pc:spChg>
        <pc:spChg chg="mod">
          <ac:chgData name="Gert-Jan Bruggink" userId="504dea8d-bc90-4dfd-a06a-1b3d09ad6ac5" providerId="ADAL" clId="{4D8D84C0-FB1C-46CE-AE2A-EAFE9C057F6B}" dt="2024-02-15T11:50:54.038" v="109" actId="207"/>
          <ac:spMkLst>
            <pc:docMk/>
            <pc:sldMk cId="1182076117" sldId="260"/>
            <ac:spMk id="53" creationId="{F49CF4DD-3942-78ED-D2FB-6948CA88860D}"/>
          </ac:spMkLst>
        </pc:spChg>
        <pc:spChg chg="mod">
          <ac:chgData name="Gert-Jan Bruggink" userId="504dea8d-bc90-4dfd-a06a-1b3d09ad6ac5" providerId="ADAL" clId="{4D8D84C0-FB1C-46CE-AE2A-EAFE9C057F6B}" dt="2024-02-15T11:50:54.038" v="109" actId="207"/>
          <ac:spMkLst>
            <pc:docMk/>
            <pc:sldMk cId="1182076117" sldId="260"/>
            <ac:spMk id="54" creationId="{3B1D375B-69FD-FA10-E0F0-AC6C6239FCE1}"/>
          </ac:spMkLst>
        </pc:spChg>
        <pc:spChg chg="mod">
          <ac:chgData name="Gert-Jan Bruggink" userId="504dea8d-bc90-4dfd-a06a-1b3d09ad6ac5" providerId="ADAL" clId="{4D8D84C0-FB1C-46CE-AE2A-EAFE9C057F6B}" dt="2024-02-15T11:50:54.038" v="109" actId="207"/>
          <ac:spMkLst>
            <pc:docMk/>
            <pc:sldMk cId="1182076117" sldId="260"/>
            <ac:spMk id="55" creationId="{DB365184-A6CF-C3A7-19EF-34D40DB9A901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56" creationId="{4D6073A3-0AF6-DF18-1F9F-AED287DD9514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57" creationId="{691BFDF3-2B59-EB4B-7B5D-174127F36797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58" creationId="{8E157BD7-EDC4-A42F-57AB-43DD19D06436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59" creationId="{1662D187-7F00-DA84-8CA4-465A9B530D41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60" creationId="{4870B9C0-552E-535E-EE44-AB53EB38AEE0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61" creationId="{0FEE3E4B-F683-8051-645D-2AAA2902533E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62" creationId="{776F60E9-FAF7-9348-435E-EC8A33AB9284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63" creationId="{E16DB095-F6C9-7AE5-D2E6-EA50C1D9AC3F}"/>
          </ac:spMkLst>
        </pc:spChg>
        <pc:spChg chg="mod">
          <ac:chgData name="Gert-Jan Bruggink" userId="504dea8d-bc90-4dfd-a06a-1b3d09ad6ac5" providerId="ADAL" clId="{4D8D84C0-FB1C-46CE-AE2A-EAFE9C057F6B}" dt="2024-02-15T11:51:09.025" v="110" actId="207"/>
          <ac:spMkLst>
            <pc:docMk/>
            <pc:sldMk cId="1182076117" sldId="260"/>
            <ac:spMk id="64" creationId="{39050DA3-2FAC-56A5-04CA-4258969BDC7A}"/>
          </ac:spMkLst>
        </pc:spChg>
        <pc:spChg chg="mod">
          <ac:chgData name="Gert-Jan Bruggink" userId="504dea8d-bc90-4dfd-a06a-1b3d09ad6ac5" providerId="ADAL" clId="{4D8D84C0-FB1C-46CE-AE2A-EAFE9C057F6B}" dt="2024-02-15T11:51:54.399" v="166" actId="14100"/>
          <ac:spMkLst>
            <pc:docMk/>
            <pc:sldMk cId="1182076117" sldId="260"/>
            <ac:spMk id="65" creationId="{0DC52609-6913-E357-61E1-135CC0E8CE4F}"/>
          </ac:spMkLst>
        </pc:spChg>
        <pc:spChg chg="mod">
          <ac:chgData name="Gert-Jan Bruggink" userId="504dea8d-bc90-4dfd-a06a-1b3d09ad6ac5" providerId="ADAL" clId="{4D8D84C0-FB1C-46CE-AE2A-EAFE9C057F6B}" dt="2024-02-15T11:51:57.503" v="167" actId="14100"/>
          <ac:spMkLst>
            <pc:docMk/>
            <pc:sldMk cId="1182076117" sldId="260"/>
            <ac:spMk id="66" creationId="{135E9DBE-DF8D-998F-09E1-DF0E155BECDF}"/>
          </ac:spMkLst>
        </pc:spChg>
        <pc:spChg chg="mod">
          <ac:chgData name="Gert-Jan Bruggink" userId="504dea8d-bc90-4dfd-a06a-1b3d09ad6ac5" providerId="ADAL" clId="{4D8D84C0-FB1C-46CE-AE2A-EAFE9C057F6B}" dt="2024-02-15T11:50:54.038" v="109" actId="207"/>
          <ac:spMkLst>
            <pc:docMk/>
            <pc:sldMk cId="1182076117" sldId="260"/>
            <ac:spMk id="67" creationId="{277EE0F9-5590-1E04-3D9E-155685147F55}"/>
          </ac:spMkLst>
        </pc:spChg>
        <pc:spChg chg="mod">
          <ac:chgData name="Gert-Jan Bruggink" userId="504dea8d-bc90-4dfd-a06a-1b3d09ad6ac5" providerId="ADAL" clId="{4D8D84C0-FB1C-46CE-AE2A-EAFE9C057F6B}" dt="2024-02-15T11:50:54.038" v="109" actId="207"/>
          <ac:spMkLst>
            <pc:docMk/>
            <pc:sldMk cId="1182076117" sldId="260"/>
            <ac:spMk id="68" creationId="{B799F9C9-EF57-B48F-5A12-C5D7C715B266}"/>
          </ac:spMkLst>
        </pc:spChg>
        <pc:spChg chg="mod">
          <ac:chgData name="Gert-Jan Bruggink" userId="504dea8d-bc90-4dfd-a06a-1b3d09ad6ac5" providerId="ADAL" clId="{4D8D84C0-FB1C-46CE-AE2A-EAFE9C057F6B}" dt="2024-02-15T11:50:54.038" v="109" actId="207"/>
          <ac:spMkLst>
            <pc:docMk/>
            <pc:sldMk cId="1182076117" sldId="260"/>
            <ac:spMk id="69" creationId="{C48F28BE-F050-477F-4D50-ADF580E9316E}"/>
          </ac:spMkLst>
        </pc:spChg>
        <pc:graphicFrameChg chg="modGraphic">
          <ac:chgData name="Gert-Jan Bruggink" userId="504dea8d-bc90-4dfd-a06a-1b3d09ad6ac5" providerId="ADAL" clId="{4D8D84C0-FB1C-46CE-AE2A-EAFE9C057F6B}" dt="2024-02-15T11:54:08.860" v="280"/>
          <ac:graphicFrameMkLst>
            <pc:docMk/>
            <pc:sldMk cId="1182076117" sldId="260"/>
            <ac:graphicFrameMk id="8" creationId="{DCFB3D59-F564-F10E-2154-130ED34B85D7}"/>
          </ac:graphicFrameMkLst>
        </pc:graphicFrameChg>
      </pc:sldChg>
      <pc:sldChg chg="addSp modSp add mod">
        <pc:chgData name="Gert-Jan Bruggink" userId="504dea8d-bc90-4dfd-a06a-1b3d09ad6ac5" providerId="ADAL" clId="{4D8D84C0-FB1C-46CE-AE2A-EAFE9C057F6B}" dt="2024-02-15T12:29:21.961" v="925" actId="20577"/>
        <pc:sldMkLst>
          <pc:docMk/>
          <pc:sldMk cId="1937911494" sldId="261"/>
        </pc:sldMkLst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2" creationId="{FA17674C-614C-8DB4-EB41-72EC3047EB19}"/>
          </ac:spMkLst>
        </pc:spChg>
        <pc:spChg chg="add 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3" creationId="{3B2F6535-4487-5570-F66C-CEC82145523C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4" creationId="{F7F0E92F-D530-7BC0-5457-7E72FB03E817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5" creationId="{5A496B3B-CAE0-BA9E-F791-E95069873BF4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6" creationId="{661C6E7E-DC24-F10A-2F62-102CE54ECD3E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7" creationId="{A9A87E18-6B2A-81E6-205C-C10D5B727F10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9" creationId="{A8B4CBA9-E1DD-3C32-CCC8-F2AB10BAE42C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10" creationId="{56B2AC6F-A579-DF68-8BE9-9A7EDCF82546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11" creationId="{66180476-A025-125B-2452-0CD4D4CB304D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12" creationId="{946C9E07-D514-9622-D2C8-6F2825131CD9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13" creationId="{751235BC-913C-75B6-4455-F5E3A9010A70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14" creationId="{A34A13D4-6BFA-E60C-EC8C-79FD037F2646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15" creationId="{D91765DD-F655-804F-C78B-0F2616A4977C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16" creationId="{B14D2FCB-5076-B79A-2F9C-3F913DC19355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17" creationId="{6CCB5E64-D64F-1CBE-6789-8A16BF2A2180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18" creationId="{1B056E9C-21A6-65FE-C399-72304931007A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19" creationId="{2813BDFD-9CD1-29E6-C605-5A71AD782228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20" creationId="{368C41E0-027E-7917-5F80-ADD4B62198BF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21" creationId="{56106DF1-40A1-4B12-7981-FAFF9CEC20CE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22" creationId="{3C900820-5A73-C4B0-530F-3CEED556753D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23" creationId="{08D8D6F0-6E5B-F8F2-D35D-070360AD2D7C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24" creationId="{E8C23B56-A7EC-8462-D465-700466DAE869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25" creationId="{A934F985-79A5-B799-513C-40EA0276C782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26" creationId="{74C12047-0B29-13A0-7AFB-5BC74A904966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27" creationId="{EA10083A-FCB4-906A-16C9-7C7B2BA66839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28" creationId="{6542C1C3-497E-6836-9F06-E6C9B7B0D3E4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29" creationId="{66B670E8-19E1-9FA5-CB5F-2F9213AD28DE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30" creationId="{8E3F909A-C98E-4A36-068F-D5AF692DAE77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31" creationId="{7BAF0842-59A0-387B-515A-389656B0C7BC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32" creationId="{F0857F96-4F83-B9A5-2925-2DFDEC1DED9F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33" creationId="{C5CE013A-6EB5-06B1-E24D-FF125EA89583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34" creationId="{59703479-BD2D-487D-7480-E36A15068DB0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35" creationId="{B8BAA329-6E91-0263-E500-2E87B1D7C5B7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36" creationId="{9659DF86-4B22-0884-6B19-01EBC8630E55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37" creationId="{A6D95FC8-DA58-8EEF-0D6C-AFA865EE66EE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38" creationId="{51C3BBB4-DD2E-296B-5829-F0C5714A6188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39" creationId="{71FF7A4D-454E-AFC9-3117-FEF99EF134E4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40" creationId="{7E7F4CC9-E9B7-83B8-66A3-20306B8A12D4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41" creationId="{73003D71-90D3-90E3-352D-A50271CF5F22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42" creationId="{63D66863-AC7C-25C3-36D9-44A68F8ADDF9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43" creationId="{30FA9CF4-636D-FF1A-4E5A-FDD85A276F62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44" creationId="{10DC1423-19BA-38A2-4217-F95105EA5DD4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45" creationId="{5CF21CE9-1097-72D5-7071-A9A258EA47EA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46" creationId="{86AAC15E-11C5-C2EC-F622-48A2EC192452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47" creationId="{59B78780-5ED8-75A3-89FE-EF3877E42AFD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48" creationId="{3353B36E-4D19-02C0-FD9E-0CC1868F89DB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49" creationId="{2D2C8363-86D0-5F42-12F7-21F9E98B6C0A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50" creationId="{A8C37521-40AD-8BA5-DB64-07E09F44AC33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51" creationId="{4454C65C-20AB-A648-E431-F7D9C9C7FAD4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52" creationId="{89E452B2-5472-F03F-DC44-39F1896F3C59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53" creationId="{A0FB3D17-5FCC-3794-757D-622D7225E304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54" creationId="{3BA378CE-AB7D-BC83-59E1-10A4613B4F69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55" creationId="{3C4A1CD0-E5DE-7919-614D-FE38B9BEF638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56" creationId="{17D3EB43-D129-74D8-7E61-4EB3E0E323B6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57" creationId="{D1DF943D-1CAB-1C17-349D-C40BDB8E4D3C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58" creationId="{5D897F30-D2DB-F124-6C58-FCDF8A26E822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59" creationId="{9BF6BC66-14D5-538E-6C2A-4085B9779D8D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60" creationId="{562CAA7F-6208-F3FD-7BE6-D8D6C01CABE1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61" creationId="{7E947A37-EC41-1747-DE47-A18B2E61AF29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62" creationId="{E8E0A730-952F-0E0F-27F4-EFDEC4AC3CF2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63" creationId="{21C5F856-0F31-A898-5128-797BED310268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64" creationId="{80ED9271-B40D-5C5B-F619-6A55F305366C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65" creationId="{421CD6AD-5207-3FAC-3733-D5F47688DB9D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66" creationId="{385F17C0-B948-C4AE-935E-0F623F364919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67" creationId="{1BAAAF9F-090C-1433-4C30-EC4CB8BCD744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68" creationId="{AD43156B-C5C7-6579-BEC5-D94D0F206452}"/>
          </ac:spMkLst>
        </pc:spChg>
        <pc:spChg chg="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69" creationId="{7266DC36-0B6C-ECE9-AD87-0479C46EF066}"/>
          </ac:spMkLst>
        </pc:spChg>
        <pc:spChg chg="add mod">
          <ac:chgData name="Gert-Jan Bruggink" userId="504dea8d-bc90-4dfd-a06a-1b3d09ad6ac5" providerId="ADAL" clId="{4D8D84C0-FB1C-46CE-AE2A-EAFE9C057F6B}" dt="2024-02-15T12:15:23.275" v="818" actId="2711"/>
          <ac:spMkLst>
            <pc:docMk/>
            <pc:sldMk cId="1937911494" sldId="261"/>
            <ac:spMk id="70" creationId="{A5A71648-AB9D-743E-80BB-FE8E7200330E}"/>
          </ac:spMkLst>
        </pc:spChg>
        <pc:spChg chg="add mod">
          <ac:chgData name="Gert-Jan Bruggink" userId="504dea8d-bc90-4dfd-a06a-1b3d09ad6ac5" providerId="ADAL" clId="{4D8D84C0-FB1C-46CE-AE2A-EAFE9C057F6B}" dt="2024-02-15T12:16:39.610" v="859" actId="14100"/>
          <ac:spMkLst>
            <pc:docMk/>
            <pc:sldMk cId="1937911494" sldId="261"/>
            <ac:spMk id="71" creationId="{9A76FA8A-923D-728C-C32E-604CC2FE4B63}"/>
          </ac:spMkLst>
        </pc:spChg>
        <pc:spChg chg="add mod">
          <ac:chgData name="Gert-Jan Bruggink" userId="504dea8d-bc90-4dfd-a06a-1b3d09ad6ac5" providerId="ADAL" clId="{4D8D84C0-FB1C-46CE-AE2A-EAFE9C057F6B}" dt="2024-02-15T12:16:20.542" v="855" actId="554"/>
          <ac:spMkLst>
            <pc:docMk/>
            <pc:sldMk cId="1937911494" sldId="261"/>
            <ac:spMk id="72" creationId="{BACFB78E-2531-EBAC-B752-68FD683C08A0}"/>
          </ac:spMkLst>
        </pc:spChg>
        <pc:spChg chg="add mod">
          <ac:chgData name="Gert-Jan Bruggink" userId="504dea8d-bc90-4dfd-a06a-1b3d09ad6ac5" providerId="ADAL" clId="{4D8D84C0-FB1C-46CE-AE2A-EAFE9C057F6B}" dt="2024-02-15T12:16:48.323" v="862" actId="1076"/>
          <ac:spMkLst>
            <pc:docMk/>
            <pc:sldMk cId="1937911494" sldId="261"/>
            <ac:spMk id="73" creationId="{F572E332-ACA9-A1E7-5D4E-29214D9A6238}"/>
          </ac:spMkLst>
        </pc:spChg>
        <pc:spChg chg="add mod">
          <ac:chgData name="Gert-Jan Bruggink" userId="504dea8d-bc90-4dfd-a06a-1b3d09ad6ac5" providerId="ADAL" clId="{4D8D84C0-FB1C-46CE-AE2A-EAFE9C057F6B}" dt="2024-02-15T12:16:28.939" v="857" actId="14100"/>
          <ac:spMkLst>
            <pc:docMk/>
            <pc:sldMk cId="1937911494" sldId="261"/>
            <ac:spMk id="74" creationId="{3C778DAD-1756-E51A-2AEA-551B6A5B2D86}"/>
          </ac:spMkLst>
        </pc:spChg>
        <pc:spChg chg="add mod">
          <ac:chgData name="Gert-Jan Bruggink" userId="504dea8d-bc90-4dfd-a06a-1b3d09ad6ac5" providerId="ADAL" clId="{4D8D84C0-FB1C-46CE-AE2A-EAFE9C057F6B}" dt="2024-02-15T12:16:11.909" v="854" actId="554"/>
          <ac:spMkLst>
            <pc:docMk/>
            <pc:sldMk cId="1937911494" sldId="261"/>
            <ac:spMk id="75" creationId="{027D86C3-2DDF-C695-181B-210149CB1FC0}"/>
          </ac:spMkLst>
        </pc:spChg>
        <pc:spChg chg="add mod">
          <ac:chgData name="Gert-Jan Bruggink" userId="504dea8d-bc90-4dfd-a06a-1b3d09ad6ac5" providerId="ADAL" clId="{4D8D84C0-FB1C-46CE-AE2A-EAFE9C057F6B}" dt="2024-02-15T12:17:18.577" v="874" actId="14100"/>
          <ac:spMkLst>
            <pc:docMk/>
            <pc:sldMk cId="1937911494" sldId="261"/>
            <ac:spMk id="76" creationId="{70EDB00E-CFE3-A980-4710-CEB241674D71}"/>
          </ac:spMkLst>
        </pc:spChg>
        <pc:spChg chg="add mod">
          <ac:chgData name="Gert-Jan Bruggink" userId="504dea8d-bc90-4dfd-a06a-1b3d09ad6ac5" providerId="ADAL" clId="{4D8D84C0-FB1C-46CE-AE2A-EAFE9C057F6B}" dt="2024-02-15T12:29:21.961" v="925" actId="20577"/>
          <ac:spMkLst>
            <pc:docMk/>
            <pc:sldMk cId="1937911494" sldId="261"/>
            <ac:spMk id="77" creationId="{416B9DF7-5AA8-6969-1361-6813AF15931B}"/>
          </ac:spMkLst>
        </pc:spChg>
        <pc:spChg chg="add mod">
          <ac:chgData name="Gert-Jan Bruggink" userId="504dea8d-bc90-4dfd-a06a-1b3d09ad6ac5" providerId="ADAL" clId="{4D8D84C0-FB1C-46CE-AE2A-EAFE9C057F6B}" dt="2024-02-15T12:29:00.975" v="901" actId="20577"/>
          <ac:spMkLst>
            <pc:docMk/>
            <pc:sldMk cId="1937911494" sldId="261"/>
            <ac:spMk id="78" creationId="{0C75A363-AA76-295C-10FF-5430ED3D62F0}"/>
          </ac:spMkLst>
        </pc:spChg>
        <pc:spChg chg="add mod">
          <ac:chgData name="Gert-Jan Bruggink" userId="504dea8d-bc90-4dfd-a06a-1b3d09ad6ac5" providerId="ADAL" clId="{4D8D84C0-FB1C-46CE-AE2A-EAFE9C057F6B}" dt="2024-02-15T12:16:31.249" v="858" actId="14100"/>
          <ac:spMkLst>
            <pc:docMk/>
            <pc:sldMk cId="1937911494" sldId="261"/>
            <ac:spMk id="79" creationId="{D7BEAA83-EA0D-9CDD-F354-658FB86DABED}"/>
          </ac:spMkLst>
        </pc:spChg>
        <pc:spChg chg="add mod">
          <ac:chgData name="Gert-Jan Bruggink" userId="504dea8d-bc90-4dfd-a06a-1b3d09ad6ac5" providerId="ADAL" clId="{4D8D84C0-FB1C-46CE-AE2A-EAFE9C057F6B}" dt="2024-02-15T12:17:20.416" v="875" actId="14100"/>
          <ac:spMkLst>
            <pc:docMk/>
            <pc:sldMk cId="1937911494" sldId="261"/>
            <ac:spMk id="80" creationId="{8ABC4C22-A4A3-D9E9-CA0C-32DD758D59B4}"/>
          </ac:spMkLst>
        </pc:spChg>
      </pc:sldChg>
      <pc:sldChg chg="add del">
        <pc:chgData name="Gert-Jan Bruggink" userId="504dea8d-bc90-4dfd-a06a-1b3d09ad6ac5" providerId="ADAL" clId="{4D8D84C0-FB1C-46CE-AE2A-EAFE9C057F6B}" dt="2024-02-15T11:53:37.030" v="279"/>
        <pc:sldMkLst>
          <pc:docMk/>
          <pc:sldMk cId="2881202184" sldId="261"/>
        </pc:sldMkLst>
      </pc:sldChg>
      <pc:sldChg chg="modSp add mod">
        <pc:chgData name="Gert-Jan Bruggink" userId="504dea8d-bc90-4dfd-a06a-1b3d09ad6ac5" providerId="ADAL" clId="{4D8D84C0-FB1C-46CE-AE2A-EAFE9C057F6B}" dt="2024-02-16T21:43:48.623" v="1082" actId="20577"/>
        <pc:sldMkLst>
          <pc:docMk/>
          <pc:sldMk cId="158600851" sldId="262"/>
        </pc:sldMkLst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2" creationId="{9367E742-C5D7-2733-EF3B-6467DB5CE38A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3" creationId="{02AE01C0-561D-17B2-30B7-ACCA3BCC05FC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4" creationId="{21601F2F-E050-1784-8B8E-5510F2B3BFA4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5" creationId="{A9A982BC-9C6E-F8A4-FFE9-93225F3DD981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6" creationId="{41237A20-FDB0-6DEC-09A0-F53CC2DA84B6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7" creationId="{D71C0F42-1F87-DAD3-FD03-411558BFF3A7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9" creationId="{073B4FD1-40BB-CBD1-0DAB-FC3B893A23A4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10" creationId="{7E23CD06-0718-8DB1-4A03-7D39300F00F7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11" creationId="{DBA18B29-E65B-3E27-9755-4BB43CEEFE29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12" creationId="{EE54B4B7-6DB5-0A90-B0E3-005EEB97612F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13" creationId="{591DE2E5-BBD2-1ED3-8410-A584E314A2A7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14" creationId="{39D66299-5801-5D8C-B00D-2D0AF78F8C14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15" creationId="{E6E37674-1297-978A-AD87-4B737DB4206F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16" creationId="{A86A3F90-C079-7839-CF87-EF294787BB22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17" creationId="{D5480D4D-42E3-8CFF-BCD3-E9EFF704F570}"/>
          </ac:spMkLst>
        </pc:spChg>
        <pc:spChg chg="mod">
          <ac:chgData name="Gert-Jan Bruggink" userId="504dea8d-bc90-4dfd-a06a-1b3d09ad6ac5" providerId="ADAL" clId="{4D8D84C0-FB1C-46CE-AE2A-EAFE9C057F6B}" dt="2024-02-15T12:30:15.604" v="978" actId="20577"/>
          <ac:spMkLst>
            <pc:docMk/>
            <pc:sldMk cId="158600851" sldId="262"/>
            <ac:spMk id="18" creationId="{C259B019-67C6-EB68-C45C-2D4E896EB2AF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19" creationId="{2C619E68-B2EE-CDB6-E13A-C706C8C37C32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20" creationId="{BB1AEA04-993A-E3EE-683A-5E67EAC57F0A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21" creationId="{ECF4ABDC-053C-CE75-FA64-A4624A9070B7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22" creationId="{0E0B2C3B-C7F6-440A-A5FD-EBB80F01DD7E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23" creationId="{B2E6452E-E356-E214-43D3-5608D48B9980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24" creationId="{0299DF88-1F87-9B79-F593-AB9D6784E48E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25" creationId="{E0CD84B2-FA99-2CE3-AA0B-08E0FE436C9A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26" creationId="{E9C478E9-761A-019D-F32F-71ED6ACA4304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27" creationId="{207D5018-64CB-9F54-C55B-E74A15D45316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28" creationId="{F9ED7B27-D392-6DFE-36A3-23A3A443D1CD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29" creationId="{9C770E4E-8CE9-52B0-BE8B-A805429156D3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30" creationId="{62D6E0EA-475D-CC01-E51E-0CF44695B86F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31" creationId="{B8FD3F17-DFE6-1DEF-5BCA-BB40AC421FE7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32" creationId="{DC13BDBD-54DE-F03B-FE75-5023B57C7394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33" creationId="{187807B0-0828-E33E-643F-A724416308C0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34" creationId="{26CD6B68-D4BB-16C3-E8B2-7FE71F80E548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35" creationId="{F1A3E04E-6CCC-9E7D-3048-7D4FA1331CCD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36" creationId="{0A7DA801-E8FE-1EDD-DDE8-01A6F621B0C3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37" creationId="{16CA279C-982B-2093-9ABD-46BA2F062A79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38" creationId="{BCCAD71C-70DD-A5E9-E363-BB246472103D}"/>
          </ac:spMkLst>
        </pc:spChg>
        <pc:spChg chg="mod">
          <ac:chgData name="Gert-Jan Bruggink" userId="504dea8d-bc90-4dfd-a06a-1b3d09ad6ac5" providerId="ADAL" clId="{4D8D84C0-FB1C-46CE-AE2A-EAFE9C057F6B}" dt="2024-02-15T13:00:20.475" v="1008" actId="20577"/>
          <ac:spMkLst>
            <pc:docMk/>
            <pc:sldMk cId="158600851" sldId="262"/>
            <ac:spMk id="39" creationId="{EE238CBF-43C2-52E9-9149-0ABAB12504DF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40" creationId="{FBD6700A-A660-9ECA-653F-3DF034FAC2AE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41" creationId="{D32BA306-070C-917F-C920-25DE9F4C5E17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42" creationId="{16EA8960-C6A5-581B-C05D-5326AF7B9905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43" creationId="{8A4E12CD-F3D6-69EF-DB09-DF520726A4FE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44" creationId="{AB4A05DC-E369-6C29-B6F0-93E51013A551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45" creationId="{E4B4FAB5-8BFD-885A-890A-FD3EF039265E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46" creationId="{D879729D-7BC6-2680-A936-AA220612DB4D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47" creationId="{CC552460-B433-B869-34DF-030CDE267E11}"/>
          </ac:spMkLst>
        </pc:spChg>
        <pc:spChg chg="mod">
          <ac:chgData name="Gert-Jan Bruggink" userId="504dea8d-bc90-4dfd-a06a-1b3d09ad6ac5" providerId="ADAL" clId="{4D8D84C0-FB1C-46CE-AE2A-EAFE9C057F6B}" dt="2024-02-15T12:47:31.290" v="994" actId="20577"/>
          <ac:spMkLst>
            <pc:docMk/>
            <pc:sldMk cId="158600851" sldId="262"/>
            <ac:spMk id="48" creationId="{75530E7F-60B0-3065-E19A-39A7618A48BC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49" creationId="{F641F135-3810-49F7-EE17-037226812386}"/>
          </ac:spMkLst>
        </pc:spChg>
        <pc:spChg chg="mod">
          <ac:chgData name="Gert-Jan Bruggink" userId="504dea8d-bc90-4dfd-a06a-1b3d09ad6ac5" providerId="ADAL" clId="{4D8D84C0-FB1C-46CE-AE2A-EAFE9C057F6B}" dt="2024-02-15T12:47:35.167" v="996" actId="20577"/>
          <ac:spMkLst>
            <pc:docMk/>
            <pc:sldMk cId="158600851" sldId="262"/>
            <ac:spMk id="50" creationId="{2F591C1C-C575-F643-57E7-6C19E6BB78BC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51" creationId="{EFB75E58-84F2-76E2-31B0-382B0A7D9D78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52" creationId="{7400BF3D-9F76-D068-7352-8EA35A3E4363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53" creationId="{324DA47C-F885-B032-AE08-8C6B4F5242B1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54" creationId="{C68A1F9E-7237-349F-62A8-B290B8390324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55" creationId="{A81E5106-BBFD-224B-E82E-BEC335F11DCD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56" creationId="{0B4015A7-CA06-4B84-8B2D-AE200C045161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57" creationId="{058D65AC-748B-C6F0-E8BB-2F92BE112A23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58" creationId="{610AC27B-2158-ABE4-B47C-DB7FFBD05E27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59" creationId="{1817AE82-A97F-2AC8-C8EA-368D9D0EAE94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60" creationId="{2A199ED1-4D13-1B9D-537B-2DE5E99D23EF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61" creationId="{DC5ED736-7CB4-54AC-3911-681DCE35EB2A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62" creationId="{A377530A-6B44-03FF-997B-0803C09B93BC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63" creationId="{F2AC1A9D-0795-0028-C779-D9CB2D26DDDF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64" creationId="{47D4718D-3376-BE6F-D735-1497D86A782C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65" creationId="{B0EF9B04-5048-D325-CECE-E5FED74E0C1B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66" creationId="{C78E1496-5FF4-F6F5-26B7-31A0591F96C4}"/>
          </ac:spMkLst>
        </pc:spChg>
        <pc:spChg chg="mod">
          <ac:chgData name="Gert-Jan Bruggink" userId="504dea8d-bc90-4dfd-a06a-1b3d09ad6ac5" providerId="ADAL" clId="{4D8D84C0-FB1C-46CE-AE2A-EAFE9C057F6B}" dt="2024-02-16T21:43:48.623" v="1082" actId="20577"/>
          <ac:spMkLst>
            <pc:docMk/>
            <pc:sldMk cId="158600851" sldId="262"/>
            <ac:spMk id="67" creationId="{D7504BE1-587E-AD87-A8C3-027409540107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68" creationId="{AF573B16-61DD-55A8-9097-427198EFA6B7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69" creationId="{FA8C6739-B818-0929-03A9-D68B25E4BC97}"/>
          </ac:spMkLst>
        </pc:spChg>
        <pc:spChg chg="mod">
          <ac:chgData name="Gert-Jan Bruggink" userId="504dea8d-bc90-4dfd-a06a-1b3d09ad6ac5" providerId="ADAL" clId="{4D8D84C0-FB1C-46CE-AE2A-EAFE9C057F6B}" dt="2024-02-15T12:15:13.364" v="817" actId="2711"/>
          <ac:spMkLst>
            <pc:docMk/>
            <pc:sldMk cId="158600851" sldId="262"/>
            <ac:spMk id="70" creationId="{24A8BD3E-24F3-1446-CA42-3DF63E5C6BE8}"/>
          </ac:spMkLst>
        </pc:sp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plotArea>
      <cx:plotAreaRegion>
        <cx:series layoutId="treemap" uniqueId="{879D1D70-FCAC-4710-AC68-09D2BF49A87A}">
          <cx:tx>
            <cx:txData>
              <cx:f>Sheet1!$D$1</cx:f>
              <cx:v>Series1</cx:v>
            </cx:txData>
          </cx:tx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plotArea>
      <cx:plotAreaRegion>
        <cx:series layoutId="treemap" uniqueId="{879D1D70-FCAC-4710-AC68-09D2BF49A87A}">
          <cx:tx>
            <cx:txData>
              <cx:f>Sheet1!$D$1</cx:f>
              <cx:v>Series1</cx:v>
            </cx:txData>
          </cx:tx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EFAD-1BC3-041C-C552-663880BC0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78800-1B6B-B682-8CB2-E145FEAD2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1EDB-8966-D0A3-B990-98D00FDF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65E2-0EEF-FA65-FC6F-435332FE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9DCB-70D7-D181-7C72-ADB13DFE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8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ABFB-7807-D9FD-F83F-5894D4FA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2FD72-BAFF-CA74-1767-784747250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00FC-81AF-1F4C-3BF7-904D5394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FC3E-9E7F-2A3E-89A8-0EBF32C6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C247-6E55-CA42-F278-6328215B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3BB1D-4CCE-49A0-67A5-AA0091C40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3F31E-EE26-B5C0-C97D-EBAEE67D4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615-73BE-B6B0-DFB3-984228A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C5F2-7D21-8DAC-917E-39A5D0FD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640F-8618-469E-EFC6-B32E2BDF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E5D5-4495-3DF5-63B6-461D014E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E3EB-594F-16E2-4EC1-6C6FD115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E4BD-DBD6-C0CB-3925-12BF870F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92C6-6368-1A02-5D51-C6F4107C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00FD-E391-48F8-0E7D-20659925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97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B430-37B0-5061-6343-70E359B8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1162-EEC4-4D8A-A459-C4364042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F739-21BD-82F8-E43E-DC433F21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475D-776E-0AF2-E0DD-44D88268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0C01-FF6F-5E4F-C2D0-1B030E0E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50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0F98-8856-8AAF-5907-FD8B1125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0FC2-4341-A8DD-0BE2-EB76CD33C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36CCB-344E-7664-4F24-E3D4DE61D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EE675-393D-0CE4-3862-2E69A6E0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B8829-2A1E-EF05-1812-31FF7138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16A6E-550B-4244-CF6C-08AF765C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8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9C86-81E2-E9FA-F3F2-824222C3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96B07-1CC7-0EDE-6F4F-4A3580B66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0B23-77DD-DEF2-0DFB-B383807BD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A230D-0400-02BC-9F29-C625B7D33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8A4C1-9901-5CEA-9177-793DDA697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4C177-4059-6A7B-7AA4-9759A719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41271-B784-9F09-E3E6-DAFFA0EF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01519-3453-A69E-067C-B9479658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9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4A3E-B57C-BB1F-CB40-56BAD22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C5EF6-7975-B792-70D1-0DE3F441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98248-2C0D-BE4B-E8B0-C25C300D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F7D5A-F2E0-A1CE-E1F7-B58FBC63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DED39-0011-D32B-1C9D-53598353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DD584-A30E-D50B-9EF7-579342B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F8765-1082-DC2D-BBA1-7C46E14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89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F-A9B3-4634-8619-67C1B9A1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C4AB-0F94-155D-A5FA-4DD72BFA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9541F-AE40-DB98-97F6-A5C6587EE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A2D40-D8C8-7F97-8FB6-3F86F21C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34176-0B1C-1B34-C2E3-D9131358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BA6F5-054D-F4DD-FBB1-86AC013C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0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3D8E-769D-E125-FBB6-4B789AD9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A6720-16F2-8398-7C23-67528D8F5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5DD0A-6C47-D7EC-4FFC-435952E8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DD9D7-E4CB-ECF8-732A-D6AFBBE3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F98FD-AC2B-85BC-FEC1-E681CFCF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76193-F629-27A8-E3F5-819E0465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96A5E-D026-622E-64FC-2812115D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6FE5-B542-9F4D-CE1F-541E7831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AA7D-0CB8-3358-BE28-8A0F824EA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7D58-31A0-46B0-8C4C-C53C83AA8C66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1771-F9B3-5155-5125-240E26EA3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1805-AFD2-1FE3-003D-A7383DF0D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7C6E-EFCE-4059-AD1E-95481400A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6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94CE-D94F-6DCB-3F90-FF1273B9D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F0E92F-D530-7BC0-5457-7E72FB03E817}"/>
              </a:ext>
            </a:extLst>
          </p:cNvPr>
          <p:cNvSpPr/>
          <p:nvPr/>
        </p:nvSpPr>
        <p:spPr>
          <a:xfrm>
            <a:off x="4283736" y="4168237"/>
            <a:ext cx="2577803" cy="19680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96B3B-CAE0-BA9E-F791-E95069873BF4}"/>
              </a:ext>
            </a:extLst>
          </p:cNvPr>
          <p:cNvSpPr/>
          <p:nvPr/>
        </p:nvSpPr>
        <p:spPr>
          <a:xfrm>
            <a:off x="1245869" y="1198661"/>
            <a:ext cx="9855039" cy="8144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1C6E7E-DC24-F10A-2F62-102CE54ECD3E}"/>
              </a:ext>
            </a:extLst>
          </p:cNvPr>
          <p:cNvSpPr/>
          <p:nvPr/>
        </p:nvSpPr>
        <p:spPr>
          <a:xfrm>
            <a:off x="1245869" y="607513"/>
            <a:ext cx="9855039" cy="4920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87E18-6B2A-81E6-205C-C10D5B727F10}"/>
              </a:ext>
            </a:extLst>
          </p:cNvPr>
          <p:cNvSpPr/>
          <p:nvPr/>
        </p:nvSpPr>
        <p:spPr>
          <a:xfrm>
            <a:off x="6967358" y="2070967"/>
            <a:ext cx="4166473" cy="19817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CD2DE9BA-6E47-BA0C-FBD1-DA28F77C3563}"/>
                  </a:ext>
                </a:extLst>
              </p:cNvPr>
              <p:cNvGraphicFramePr/>
              <p:nvPr/>
            </p:nvGraphicFramePr>
            <p:xfrm>
              <a:off x="6967358" y="2230165"/>
              <a:ext cx="2388930" cy="17531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CD2DE9BA-6E47-BA0C-FBD1-DA28F77C35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7358" y="2230165"/>
                <a:ext cx="2388930" cy="175318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B4CBA9-E1DD-3C32-CCC8-F2AB10BAE42C}"/>
              </a:ext>
            </a:extLst>
          </p:cNvPr>
          <p:cNvSpPr txBox="1"/>
          <p:nvPr/>
        </p:nvSpPr>
        <p:spPr>
          <a:xfrm>
            <a:off x="7061156" y="2069499"/>
            <a:ext cx="914400" cy="3270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Total Number of Incidents, categorised per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2AC6F-A579-DF68-8BE9-9A7EDCF82546}"/>
              </a:ext>
            </a:extLst>
          </p:cNvPr>
          <p:cNvSpPr/>
          <p:nvPr/>
        </p:nvSpPr>
        <p:spPr>
          <a:xfrm>
            <a:off x="9356288" y="2312563"/>
            <a:ext cx="915604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Average MTTD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80476-A025-125B-2452-0CD4D4CB304D}"/>
              </a:ext>
            </a:extLst>
          </p:cNvPr>
          <p:cNvSpPr/>
          <p:nvPr/>
        </p:nvSpPr>
        <p:spPr>
          <a:xfrm>
            <a:off x="8867066" y="810747"/>
            <a:ext cx="574426" cy="25110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Day vs day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C9E07-D514-9622-D2C8-6F2825131CD9}"/>
              </a:ext>
            </a:extLst>
          </p:cNvPr>
          <p:cNvSpPr/>
          <p:nvPr/>
        </p:nvSpPr>
        <p:spPr>
          <a:xfrm>
            <a:off x="9532240" y="810746"/>
            <a:ext cx="679450" cy="25110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Day vs Month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1235BC-913C-75B6-4455-F5E3A9010A70}"/>
              </a:ext>
            </a:extLst>
          </p:cNvPr>
          <p:cNvSpPr/>
          <p:nvPr/>
        </p:nvSpPr>
        <p:spPr>
          <a:xfrm>
            <a:off x="10302438" y="810745"/>
            <a:ext cx="679450" cy="25110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Day vs 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A13D4-6BFA-E60C-EC8C-79FD037F2646}"/>
              </a:ext>
            </a:extLst>
          </p:cNvPr>
          <p:cNvSpPr txBox="1"/>
          <p:nvPr/>
        </p:nvSpPr>
        <p:spPr>
          <a:xfrm>
            <a:off x="9709670" y="658901"/>
            <a:ext cx="426720" cy="18888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765DD-F655-804F-C78B-0F2616A4977C}"/>
              </a:ext>
            </a:extLst>
          </p:cNvPr>
          <p:cNvSpPr/>
          <p:nvPr/>
        </p:nvSpPr>
        <p:spPr>
          <a:xfrm>
            <a:off x="10302438" y="2312563"/>
            <a:ext cx="670494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% difference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 filter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D2FCB-5076-B79A-2F9C-3F913DC19355}"/>
              </a:ext>
            </a:extLst>
          </p:cNvPr>
          <p:cNvSpPr/>
          <p:nvPr/>
        </p:nvSpPr>
        <p:spPr>
          <a:xfrm>
            <a:off x="9356288" y="3270943"/>
            <a:ext cx="915604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Average MTTR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CB5E64-D64F-1CBE-6789-8A16BF2A2180}"/>
              </a:ext>
            </a:extLst>
          </p:cNvPr>
          <p:cNvSpPr/>
          <p:nvPr/>
        </p:nvSpPr>
        <p:spPr>
          <a:xfrm>
            <a:off x="10302438" y="3270943"/>
            <a:ext cx="670494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% difference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 filter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056E9C-21A6-65FE-C399-72304931007A}"/>
              </a:ext>
            </a:extLst>
          </p:cNvPr>
          <p:cNvSpPr/>
          <p:nvPr/>
        </p:nvSpPr>
        <p:spPr>
          <a:xfrm>
            <a:off x="1326832" y="1393545"/>
            <a:ext cx="1102490" cy="571541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Yearly Cost of GS security program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(EUR)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3BDFD-9CD1-29E6-C605-5A71AD782228}"/>
              </a:ext>
            </a:extLst>
          </p:cNvPr>
          <p:cNvSpPr/>
          <p:nvPr/>
        </p:nvSpPr>
        <p:spPr>
          <a:xfrm>
            <a:off x="1245869" y="2112207"/>
            <a:ext cx="2962797" cy="19607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C41E0-027E-7917-5F80-ADD4B62198BF}"/>
              </a:ext>
            </a:extLst>
          </p:cNvPr>
          <p:cNvSpPr txBox="1"/>
          <p:nvPr/>
        </p:nvSpPr>
        <p:spPr>
          <a:xfrm>
            <a:off x="1374338" y="2033288"/>
            <a:ext cx="914400" cy="399463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Major threats tracked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106DF1-40A1-4B12-7981-FAFF9CEC20CE}"/>
              </a:ext>
            </a:extLst>
          </p:cNvPr>
          <p:cNvSpPr/>
          <p:nvPr/>
        </p:nvSpPr>
        <p:spPr>
          <a:xfrm>
            <a:off x="9356288" y="3612522"/>
            <a:ext cx="915604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Average MTTR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900820-5A73-C4B0-530F-3CEED556753D}"/>
              </a:ext>
            </a:extLst>
          </p:cNvPr>
          <p:cNvSpPr/>
          <p:nvPr/>
        </p:nvSpPr>
        <p:spPr>
          <a:xfrm>
            <a:off x="10302438" y="3612522"/>
            <a:ext cx="670494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% difference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 filter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D8D6F0-6E5B-F8F2-D35D-070360AD2D7C}"/>
              </a:ext>
            </a:extLst>
          </p:cNvPr>
          <p:cNvSpPr/>
          <p:nvPr/>
        </p:nvSpPr>
        <p:spPr>
          <a:xfrm>
            <a:off x="9356288" y="2644210"/>
            <a:ext cx="915604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Exercise MTTD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C23B56-A7EC-8462-D465-700466DAE869}"/>
              </a:ext>
            </a:extLst>
          </p:cNvPr>
          <p:cNvSpPr/>
          <p:nvPr/>
        </p:nvSpPr>
        <p:spPr>
          <a:xfrm>
            <a:off x="10302438" y="2644210"/>
            <a:ext cx="670494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% difference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 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34F985-79A5-B799-513C-40EA0276C782}"/>
              </a:ext>
            </a:extLst>
          </p:cNvPr>
          <p:cNvSpPr txBox="1"/>
          <p:nvPr/>
        </p:nvSpPr>
        <p:spPr>
          <a:xfrm>
            <a:off x="9399451" y="2092041"/>
            <a:ext cx="1591468" cy="281956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MTTD: Average vs Exercise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C12047-0B29-13A0-7AFB-5BC74A904966}"/>
              </a:ext>
            </a:extLst>
          </p:cNvPr>
          <p:cNvSpPr txBox="1"/>
          <p:nvPr/>
        </p:nvSpPr>
        <p:spPr>
          <a:xfrm>
            <a:off x="9381464" y="3024053"/>
            <a:ext cx="1591468" cy="281956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MTTR: Average vs Exercise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10083A-FCB4-906A-16C9-7C7B2BA66839}"/>
              </a:ext>
            </a:extLst>
          </p:cNvPr>
          <p:cNvSpPr/>
          <p:nvPr/>
        </p:nvSpPr>
        <p:spPr>
          <a:xfrm>
            <a:off x="1326832" y="2309323"/>
            <a:ext cx="1102490" cy="41086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 Total # of TI sources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42C1C3-497E-6836-9F06-E6C9B7B0D3E4}"/>
              </a:ext>
            </a:extLst>
          </p:cNvPr>
          <p:cNvSpPr/>
          <p:nvPr/>
        </p:nvSpPr>
        <p:spPr>
          <a:xfrm>
            <a:off x="4273534" y="2092041"/>
            <a:ext cx="2577803" cy="196072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670E8-19E1-9FA5-CB5F-2F9213AD28DE}"/>
              </a:ext>
            </a:extLst>
          </p:cNvPr>
          <p:cNvSpPr txBox="1"/>
          <p:nvPr/>
        </p:nvSpPr>
        <p:spPr>
          <a:xfrm>
            <a:off x="4348816" y="2027589"/>
            <a:ext cx="914400" cy="41086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People Controls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3F909A-C98E-4A36-068F-D5AF692DAE77}"/>
              </a:ext>
            </a:extLst>
          </p:cNvPr>
          <p:cNvSpPr/>
          <p:nvPr/>
        </p:nvSpPr>
        <p:spPr>
          <a:xfrm>
            <a:off x="1326832" y="2769441"/>
            <a:ext cx="1764400" cy="41086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% 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Successful Threat Intelligence </a:t>
            </a:r>
          </a:p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Sharing Collaborations</a:t>
            </a: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F0842-59A0-387B-515A-389656B0C7BC}"/>
              </a:ext>
            </a:extLst>
          </p:cNvPr>
          <p:cNvSpPr/>
          <p:nvPr/>
        </p:nvSpPr>
        <p:spPr>
          <a:xfrm>
            <a:off x="2494323" y="2309323"/>
            <a:ext cx="596909" cy="41086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% changes in 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857F96-4F83-B9A5-2925-2DFDEC1DED9F}"/>
              </a:ext>
            </a:extLst>
          </p:cNvPr>
          <p:cNvSpPr/>
          <p:nvPr/>
        </p:nvSpPr>
        <p:spPr>
          <a:xfrm>
            <a:off x="1245869" y="4172043"/>
            <a:ext cx="2962796" cy="19680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CE013A-6EB5-06B1-E24D-FF125EA89583}"/>
              </a:ext>
            </a:extLst>
          </p:cNvPr>
          <p:cNvSpPr txBox="1"/>
          <p:nvPr/>
        </p:nvSpPr>
        <p:spPr>
          <a:xfrm>
            <a:off x="1384540" y="4105149"/>
            <a:ext cx="914400" cy="399463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Major risks tracked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703479-BD2D-487D-7480-E36A15068DB0}"/>
              </a:ext>
            </a:extLst>
          </p:cNvPr>
          <p:cNvSpPr txBox="1"/>
          <p:nvPr/>
        </p:nvSpPr>
        <p:spPr>
          <a:xfrm>
            <a:off x="1326832" y="1228772"/>
            <a:ext cx="426720" cy="18888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Our value to the business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BAA329-6E91-0263-E500-2E87B1D7C5B7}"/>
              </a:ext>
            </a:extLst>
          </p:cNvPr>
          <p:cNvSpPr/>
          <p:nvPr/>
        </p:nvSpPr>
        <p:spPr>
          <a:xfrm>
            <a:off x="4350646" y="2306919"/>
            <a:ext cx="2416772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Changes in Security Awareness Training Completion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59DF86-4B22-0884-6B19-01EBC8630E55}"/>
              </a:ext>
            </a:extLst>
          </p:cNvPr>
          <p:cNvSpPr/>
          <p:nvPr/>
        </p:nvSpPr>
        <p:spPr>
          <a:xfrm>
            <a:off x="4350646" y="2651816"/>
            <a:ext cx="2416772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Increase in Employee Reporting of Suspicious Activities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95FC8-DA58-8EEF-0D6C-AFA865EE66EE}"/>
              </a:ext>
            </a:extLst>
          </p:cNvPr>
          <p:cNvSpPr/>
          <p:nvPr/>
        </p:nvSpPr>
        <p:spPr>
          <a:xfrm>
            <a:off x="4350646" y="3615476"/>
            <a:ext cx="2416772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Employee Survey on Cybersecurity Awareness and Understanding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C3BBB4-DD2E-296B-5829-F0C5714A6188}"/>
              </a:ext>
            </a:extLst>
          </p:cNvPr>
          <p:cNvSpPr/>
          <p:nvPr/>
        </p:nvSpPr>
        <p:spPr>
          <a:xfrm>
            <a:off x="4341533" y="4404359"/>
            <a:ext cx="2415220" cy="491457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of Critical Assets </a:t>
            </a:r>
          </a:p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with Proactive Defense Measures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FF7A4D-454E-AFC9-3117-FEF99EF134E4}"/>
              </a:ext>
            </a:extLst>
          </p:cNvPr>
          <p:cNvSpPr/>
          <p:nvPr/>
        </p:nvSpPr>
        <p:spPr>
          <a:xfrm>
            <a:off x="4348816" y="4934266"/>
            <a:ext cx="2415220" cy="531227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Reduction in </a:t>
            </a:r>
          </a:p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Vulnerability Resolution 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7F4CC9-E9B7-83B8-66A3-20306B8A12D4}"/>
              </a:ext>
            </a:extLst>
          </p:cNvPr>
          <p:cNvSpPr/>
          <p:nvPr/>
        </p:nvSpPr>
        <p:spPr>
          <a:xfrm>
            <a:off x="4357282" y="5523230"/>
            <a:ext cx="2415220" cy="57461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Reduction in </a:t>
            </a:r>
          </a:p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High-Risk Vulnerabilities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03D71-90D3-90E3-352D-A50271CF5F22}"/>
              </a:ext>
            </a:extLst>
          </p:cNvPr>
          <p:cNvSpPr/>
          <p:nvPr/>
        </p:nvSpPr>
        <p:spPr>
          <a:xfrm>
            <a:off x="10302438" y="1395657"/>
            <a:ext cx="670494" cy="5766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% differences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D66863-AC7C-25C3-36D9-44A68F8ADDF9}"/>
              </a:ext>
            </a:extLst>
          </p:cNvPr>
          <p:cNvSpPr/>
          <p:nvPr/>
        </p:nvSpPr>
        <p:spPr>
          <a:xfrm>
            <a:off x="1327387" y="3228916"/>
            <a:ext cx="800157" cy="6846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 Total # of Threat Actors tracked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FA9CF4-636D-FF1A-4E5A-FDD85A276F62}"/>
              </a:ext>
            </a:extLst>
          </p:cNvPr>
          <p:cNvSpPr/>
          <p:nvPr/>
        </p:nvSpPr>
        <p:spPr>
          <a:xfrm>
            <a:off x="3152558" y="2304819"/>
            <a:ext cx="993940" cy="87548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Top 3-5 </a:t>
            </a:r>
          </a:p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Notable Threat items</a:t>
            </a:r>
          </a:p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GB" sz="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eg</a:t>
            </a: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high media items)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DC1423-19BA-38A2-4217-F95105EA5DD4}"/>
              </a:ext>
            </a:extLst>
          </p:cNvPr>
          <p:cNvSpPr/>
          <p:nvPr/>
        </p:nvSpPr>
        <p:spPr>
          <a:xfrm>
            <a:off x="2185267" y="3228916"/>
            <a:ext cx="905965" cy="68461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Top 3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Threat Actors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F21CE9-1097-72D5-7071-A9A258EA47EA}"/>
              </a:ext>
            </a:extLst>
          </p:cNvPr>
          <p:cNvSpPr/>
          <p:nvPr/>
        </p:nvSpPr>
        <p:spPr>
          <a:xfrm>
            <a:off x="6977561" y="4172043"/>
            <a:ext cx="4166472" cy="19680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AAC15E-11C5-C2EC-F622-48A2EC192452}"/>
              </a:ext>
            </a:extLst>
          </p:cNvPr>
          <p:cNvSpPr txBox="1"/>
          <p:nvPr/>
        </p:nvSpPr>
        <p:spPr>
          <a:xfrm>
            <a:off x="7068840" y="4141360"/>
            <a:ext cx="914400" cy="3270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 i="1">
                <a:latin typeface="Source Sans Pro" panose="020B0503030403020204" pitchFamily="34" charset="0"/>
                <a:ea typeface="Source Sans Pro" panose="020B0503030403020204" pitchFamily="34" charset="0"/>
              </a:rPr>
              <a:t>Free real estate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B78780-5ED8-75A3-89FE-EF3877E42AFD}"/>
              </a:ext>
            </a:extLst>
          </p:cNvPr>
          <p:cNvSpPr/>
          <p:nvPr/>
        </p:nvSpPr>
        <p:spPr>
          <a:xfrm>
            <a:off x="4355426" y="2981163"/>
            <a:ext cx="1165595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Total # emails reported as malicious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53B36E-4D19-02C0-FD9E-0CC1868F89DB}"/>
              </a:ext>
            </a:extLst>
          </p:cNvPr>
          <p:cNvSpPr/>
          <p:nvPr/>
        </p:nvSpPr>
        <p:spPr>
          <a:xfrm>
            <a:off x="5585889" y="2979160"/>
            <a:ext cx="1186613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% emails reported malicious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C8363-86D0-5F42-12F7-21F9E98B6C0A}"/>
              </a:ext>
            </a:extLst>
          </p:cNvPr>
          <p:cNvSpPr/>
          <p:nvPr/>
        </p:nvSpPr>
        <p:spPr>
          <a:xfrm>
            <a:off x="4348816" y="3297318"/>
            <a:ext cx="1165595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Total # other events reported as malicious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8C37521-40AD-8BA5-DB64-07E09F44AC33}"/>
              </a:ext>
            </a:extLst>
          </p:cNvPr>
          <p:cNvSpPr/>
          <p:nvPr/>
        </p:nvSpPr>
        <p:spPr>
          <a:xfrm>
            <a:off x="5585889" y="3297318"/>
            <a:ext cx="1186613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% emails reported malicious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54C65C-20AB-A648-E431-F7D9C9C7FAD4}"/>
              </a:ext>
            </a:extLst>
          </p:cNvPr>
          <p:cNvSpPr txBox="1"/>
          <p:nvPr/>
        </p:nvSpPr>
        <p:spPr>
          <a:xfrm>
            <a:off x="4359018" y="4099450"/>
            <a:ext cx="914400" cy="41086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Technical 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E452B2-5472-F03F-DC44-39F1896F3C59}"/>
              </a:ext>
            </a:extLst>
          </p:cNvPr>
          <p:cNvSpPr/>
          <p:nvPr/>
        </p:nvSpPr>
        <p:spPr>
          <a:xfrm>
            <a:off x="3152558" y="3245015"/>
            <a:ext cx="986439" cy="66851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Top 5 most referenced MITRE ATT&amp;CK Techniques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3D17-5FCC-3794-757D-622D7225E304}"/>
              </a:ext>
            </a:extLst>
          </p:cNvPr>
          <p:cNvSpPr/>
          <p:nvPr/>
        </p:nvSpPr>
        <p:spPr>
          <a:xfrm>
            <a:off x="7061156" y="1395658"/>
            <a:ext cx="3210736" cy="5766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Increase in Compliance with Industry Regulations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A378CE-AB7D-BC83-59E1-10A4613B4F69}"/>
              </a:ext>
            </a:extLst>
          </p:cNvPr>
          <p:cNvSpPr/>
          <p:nvPr/>
        </p:nvSpPr>
        <p:spPr>
          <a:xfrm>
            <a:off x="2490640" y="1393545"/>
            <a:ext cx="1648357" cy="578792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Yearly Average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Total Cost saved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(EUR)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4A1CD0-E5DE-7919-614D-FE38B9BEF638}"/>
              </a:ext>
            </a:extLst>
          </p:cNvPr>
          <p:cNvSpPr/>
          <p:nvPr/>
        </p:nvSpPr>
        <p:spPr>
          <a:xfrm>
            <a:off x="4348817" y="1397776"/>
            <a:ext cx="1405572" cy="578792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 company Initiatives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D3EB43-D129-74D8-7E61-4EB3E0E323B6}"/>
              </a:ext>
            </a:extLst>
          </p:cNvPr>
          <p:cNvSpPr/>
          <p:nvPr/>
        </p:nvSpPr>
        <p:spPr>
          <a:xfrm>
            <a:off x="5779416" y="1398932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Status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DF943D-1CAB-1C17-349D-C40BDB8E4D3C}"/>
              </a:ext>
            </a:extLst>
          </p:cNvPr>
          <p:cNvSpPr/>
          <p:nvPr/>
        </p:nvSpPr>
        <p:spPr>
          <a:xfrm>
            <a:off x="6284240" y="1398932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Progress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897F30-D2DB-F124-6C58-FCDF8A26E822}"/>
              </a:ext>
            </a:extLst>
          </p:cNvPr>
          <p:cNvSpPr/>
          <p:nvPr/>
        </p:nvSpPr>
        <p:spPr>
          <a:xfrm>
            <a:off x="5779416" y="1548905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Status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F6BC66-14D5-538E-6C2A-4085B9779D8D}"/>
              </a:ext>
            </a:extLst>
          </p:cNvPr>
          <p:cNvSpPr/>
          <p:nvPr/>
        </p:nvSpPr>
        <p:spPr>
          <a:xfrm>
            <a:off x="6284240" y="1548905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Progress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2CAA7F-6208-F3FD-7BE6-D8D6C01CABE1}"/>
              </a:ext>
            </a:extLst>
          </p:cNvPr>
          <p:cNvSpPr/>
          <p:nvPr/>
        </p:nvSpPr>
        <p:spPr>
          <a:xfrm>
            <a:off x="5779416" y="1698878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Status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947A37-EC41-1747-DE47-A18B2E61AF29}"/>
              </a:ext>
            </a:extLst>
          </p:cNvPr>
          <p:cNvSpPr/>
          <p:nvPr/>
        </p:nvSpPr>
        <p:spPr>
          <a:xfrm>
            <a:off x="6284240" y="1698878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Progress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E0A730-952F-0E0F-27F4-EFDEC4AC3CF2}"/>
              </a:ext>
            </a:extLst>
          </p:cNvPr>
          <p:cNvSpPr/>
          <p:nvPr/>
        </p:nvSpPr>
        <p:spPr>
          <a:xfrm>
            <a:off x="5779416" y="1847992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Status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C5F856-0F31-A898-5128-797BED310268}"/>
              </a:ext>
            </a:extLst>
          </p:cNvPr>
          <p:cNvSpPr/>
          <p:nvPr/>
        </p:nvSpPr>
        <p:spPr>
          <a:xfrm>
            <a:off x="6284240" y="1847992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Progress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ED9271-B40D-5C5B-F619-6A55F305366C}"/>
              </a:ext>
            </a:extLst>
          </p:cNvPr>
          <p:cNvSpPr/>
          <p:nvPr/>
        </p:nvSpPr>
        <p:spPr>
          <a:xfrm>
            <a:off x="1334629" y="4404360"/>
            <a:ext cx="1756603" cy="81329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Top 5 Risks, </a:t>
            </a:r>
          </a:p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sorted based on </a:t>
            </a:r>
            <a:r>
              <a:rPr lang="en-GB" sz="8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Risk Appetite</a:t>
            </a:r>
            <a:br>
              <a:rPr lang="en-GB" sz="8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(e.g. above appetitive)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1CD6AD-5207-3FAC-3733-D5F47688DB9D}"/>
              </a:ext>
            </a:extLst>
          </p:cNvPr>
          <p:cNvSpPr/>
          <p:nvPr/>
        </p:nvSpPr>
        <p:spPr>
          <a:xfrm>
            <a:off x="1334629" y="5284549"/>
            <a:ext cx="1756603" cy="81329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Top High Risk Assets,</a:t>
            </a:r>
          </a:p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sorted based on </a:t>
            </a:r>
            <a:r>
              <a:rPr lang="en-GB" sz="8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Criticality</a:t>
            </a: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5F17C0-B948-C4AE-935E-0F623F364919}"/>
              </a:ext>
            </a:extLst>
          </p:cNvPr>
          <p:cNvSpPr/>
          <p:nvPr/>
        </p:nvSpPr>
        <p:spPr>
          <a:xfrm>
            <a:off x="3152558" y="4404359"/>
            <a:ext cx="980588" cy="169348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Top Risk items, with open decisions </a:t>
            </a:r>
          </a:p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(e.g. using narrative format, ready for direct explanation)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AAAF9F-090C-1433-4C30-EC4CB8BCD744}"/>
              </a:ext>
            </a:extLst>
          </p:cNvPr>
          <p:cNvSpPr/>
          <p:nvPr/>
        </p:nvSpPr>
        <p:spPr>
          <a:xfrm>
            <a:off x="1326832" y="810745"/>
            <a:ext cx="1163148" cy="25111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Current Security Alert Level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43156B-C5C7-6579-BEC5-D94D0F206452}"/>
              </a:ext>
            </a:extLst>
          </p:cNvPr>
          <p:cNvSpPr/>
          <p:nvPr/>
        </p:nvSpPr>
        <p:spPr>
          <a:xfrm>
            <a:off x="2580728" y="810745"/>
            <a:ext cx="1821626" cy="25111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# of days without a major security incident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66DC36-0B6C-ECE9-AD87-0479C46EF066}"/>
              </a:ext>
            </a:extLst>
          </p:cNvPr>
          <p:cNvSpPr/>
          <p:nvPr/>
        </p:nvSpPr>
        <p:spPr>
          <a:xfrm>
            <a:off x="4493102" y="810745"/>
            <a:ext cx="2265818" cy="25111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# of days without a major security issue (near miss)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17674C-614C-8DB4-EB41-72EC3047EB19}"/>
              </a:ext>
            </a:extLst>
          </p:cNvPr>
          <p:cNvSpPr txBox="1"/>
          <p:nvPr/>
        </p:nvSpPr>
        <p:spPr>
          <a:xfrm>
            <a:off x="1341952" y="633918"/>
            <a:ext cx="426720" cy="18888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Higher level status of the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F6535-4487-5570-F66C-CEC82145523C}"/>
              </a:ext>
            </a:extLst>
          </p:cNvPr>
          <p:cNvSpPr txBox="1"/>
          <p:nvPr/>
        </p:nvSpPr>
        <p:spPr>
          <a:xfrm>
            <a:off x="7061156" y="1243345"/>
            <a:ext cx="426720" cy="18888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Regulatory Compliance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A71648-AB9D-743E-80BB-FE8E7200330E}"/>
              </a:ext>
            </a:extLst>
          </p:cNvPr>
          <p:cNvSpPr txBox="1"/>
          <p:nvPr/>
        </p:nvSpPr>
        <p:spPr>
          <a:xfrm>
            <a:off x="4355426" y="1238621"/>
            <a:ext cx="426720" cy="18888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Key Change Activities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76FA8A-923D-728C-C32E-604CC2FE4B63}"/>
              </a:ext>
            </a:extLst>
          </p:cNvPr>
          <p:cNvSpPr/>
          <p:nvPr/>
        </p:nvSpPr>
        <p:spPr>
          <a:xfrm>
            <a:off x="1264559" y="2068684"/>
            <a:ext cx="2982533" cy="1952025"/>
          </a:xfrm>
          <a:prstGeom prst="rect">
            <a:avLst/>
          </a:prstGeom>
          <a:solidFill>
            <a:srgbClr val="8039C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do we track </a:t>
            </a:r>
          </a:p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outside of the company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CFB78E-2531-EBAC-B752-68FD683C08A0}"/>
              </a:ext>
            </a:extLst>
          </p:cNvPr>
          <p:cNvSpPr/>
          <p:nvPr/>
        </p:nvSpPr>
        <p:spPr>
          <a:xfrm>
            <a:off x="6987703" y="2068684"/>
            <a:ext cx="2244302" cy="1999787"/>
          </a:xfrm>
          <a:prstGeom prst="rect">
            <a:avLst/>
          </a:prstGeom>
          <a:solidFill>
            <a:srgbClr val="8039C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manifests as incidents at the company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72E332-ACA9-A1E7-5D4E-29214D9A6238}"/>
              </a:ext>
            </a:extLst>
          </p:cNvPr>
          <p:cNvSpPr/>
          <p:nvPr/>
        </p:nvSpPr>
        <p:spPr>
          <a:xfrm>
            <a:off x="1262093" y="4087603"/>
            <a:ext cx="2971105" cy="2113231"/>
          </a:xfrm>
          <a:prstGeom prst="rect">
            <a:avLst/>
          </a:prstGeom>
          <a:solidFill>
            <a:srgbClr val="8039C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do we track </a:t>
            </a:r>
          </a:p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inside of the company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778DAD-1756-E51A-2AEA-551B6A5B2D86}"/>
              </a:ext>
            </a:extLst>
          </p:cNvPr>
          <p:cNvSpPr/>
          <p:nvPr/>
        </p:nvSpPr>
        <p:spPr>
          <a:xfrm>
            <a:off x="1262094" y="1242411"/>
            <a:ext cx="2983453" cy="749329"/>
          </a:xfrm>
          <a:prstGeom prst="rect">
            <a:avLst/>
          </a:prstGeom>
          <a:solidFill>
            <a:srgbClr val="8039C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financial value </a:t>
            </a:r>
          </a:p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does security bring?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27D86C3-2DDF-C695-181B-210149CB1FC0}"/>
              </a:ext>
            </a:extLst>
          </p:cNvPr>
          <p:cNvSpPr/>
          <p:nvPr/>
        </p:nvSpPr>
        <p:spPr>
          <a:xfrm>
            <a:off x="4313781" y="1242411"/>
            <a:ext cx="2591757" cy="742185"/>
          </a:xfrm>
          <a:prstGeom prst="rect">
            <a:avLst/>
          </a:prstGeom>
          <a:solidFill>
            <a:srgbClr val="8039C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are the initiatives operating?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EDB00E-CFE3-A980-4710-CEB241674D71}"/>
              </a:ext>
            </a:extLst>
          </p:cNvPr>
          <p:cNvSpPr/>
          <p:nvPr/>
        </p:nvSpPr>
        <p:spPr>
          <a:xfrm>
            <a:off x="6987702" y="1242411"/>
            <a:ext cx="4242972" cy="745177"/>
          </a:xfrm>
          <a:prstGeom prst="rect">
            <a:avLst/>
          </a:prstGeom>
          <a:solidFill>
            <a:srgbClr val="8039C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Where does security contribute to </a:t>
            </a:r>
          </a:p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supporting business?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6B9DF7-5AA8-6969-1361-6813AF15931B}"/>
              </a:ext>
            </a:extLst>
          </p:cNvPr>
          <p:cNvSpPr/>
          <p:nvPr/>
        </p:nvSpPr>
        <p:spPr>
          <a:xfrm>
            <a:off x="4316999" y="2068684"/>
            <a:ext cx="2573861" cy="4137953"/>
          </a:xfrm>
          <a:prstGeom prst="rect">
            <a:avLst/>
          </a:prstGeom>
          <a:solidFill>
            <a:srgbClr val="8039C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does the company prepare, manage &amp; control </a:t>
            </a:r>
          </a:p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is tracked</a:t>
            </a:r>
          </a:p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outside &amp; inside?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75A363-AA76-295C-10FF-5430ED3D62F0}"/>
              </a:ext>
            </a:extLst>
          </p:cNvPr>
          <p:cNvSpPr/>
          <p:nvPr/>
        </p:nvSpPr>
        <p:spPr>
          <a:xfrm>
            <a:off x="9286876" y="2068684"/>
            <a:ext cx="1943798" cy="1992400"/>
          </a:xfrm>
          <a:prstGeom prst="rect">
            <a:avLst/>
          </a:prstGeom>
          <a:solidFill>
            <a:srgbClr val="8039C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well does the company Detect and Respond?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BEAA83-EA0D-9CDD-F354-658FB86DABED}"/>
              </a:ext>
            </a:extLst>
          </p:cNvPr>
          <p:cNvSpPr/>
          <p:nvPr/>
        </p:nvSpPr>
        <p:spPr>
          <a:xfrm>
            <a:off x="1262094" y="618667"/>
            <a:ext cx="5643443" cy="539762"/>
          </a:xfrm>
          <a:prstGeom prst="rect">
            <a:avLst/>
          </a:prstGeom>
          <a:solidFill>
            <a:srgbClr val="8039C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is our high-level security status?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ABC4C22-A4A3-D9E9-CA0C-32DD758D59B4}"/>
              </a:ext>
            </a:extLst>
          </p:cNvPr>
          <p:cNvSpPr/>
          <p:nvPr/>
        </p:nvSpPr>
        <p:spPr>
          <a:xfrm>
            <a:off x="6975474" y="618667"/>
            <a:ext cx="4255200" cy="534867"/>
          </a:xfrm>
          <a:prstGeom prst="rect">
            <a:avLst/>
          </a:prstGeom>
          <a:solidFill>
            <a:srgbClr val="8039C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timeframes are reporting on</a:t>
            </a:r>
          </a:p>
        </p:txBody>
      </p:sp>
    </p:spTree>
    <p:extLst>
      <p:ext uri="{BB962C8B-B14F-4D97-AF65-F5344CB8AC3E}">
        <p14:creationId xmlns:p14="http://schemas.microsoft.com/office/powerpoint/2010/main" val="193791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840EB-2B08-5C89-5584-525249FC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01F2F-E050-1784-8B8E-5510F2B3BFA4}"/>
              </a:ext>
            </a:extLst>
          </p:cNvPr>
          <p:cNvSpPr/>
          <p:nvPr/>
        </p:nvSpPr>
        <p:spPr>
          <a:xfrm>
            <a:off x="4283736" y="4168237"/>
            <a:ext cx="2577803" cy="19680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982BC-9C6E-F8A4-FFE9-93225F3DD981}"/>
              </a:ext>
            </a:extLst>
          </p:cNvPr>
          <p:cNvSpPr/>
          <p:nvPr/>
        </p:nvSpPr>
        <p:spPr>
          <a:xfrm>
            <a:off x="1245869" y="1198661"/>
            <a:ext cx="9855039" cy="8144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37A20-FDB0-6DEC-09A0-F53CC2DA84B6}"/>
              </a:ext>
            </a:extLst>
          </p:cNvPr>
          <p:cNvSpPr/>
          <p:nvPr/>
        </p:nvSpPr>
        <p:spPr>
          <a:xfrm>
            <a:off x="1245869" y="607513"/>
            <a:ext cx="9855039" cy="4920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C0F42-1F87-DAD3-FD03-411558BFF3A7}"/>
              </a:ext>
            </a:extLst>
          </p:cNvPr>
          <p:cNvSpPr/>
          <p:nvPr/>
        </p:nvSpPr>
        <p:spPr>
          <a:xfrm>
            <a:off x="6967358" y="2070967"/>
            <a:ext cx="4166473" cy="19817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58CE17CB-BB43-8559-1AF2-C35B3F244468}"/>
                  </a:ext>
                </a:extLst>
              </p:cNvPr>
              <p:cNvGraphicFramePr/>
              <p:nvPr/>
            </p:nvGraphicFramePr>
            <p:xfrm>
              <a:off x="6967358" y="2230165"/>
              <a:ext cx="2388930" cy="17531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58CE17CB-BB43-8559-1AF2-C35B3F2444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7358" y="2230165"/>
                <a:ext cx="2388930" cy="175318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3B4FD1-40BB-CBD1-0DAB-FC3B893A23A4}"/>
              </a:ext>
            </a:extLst>
          </p:cNvPr>
          <p:cNvSpPr txBox="1"/>
          <p:nvPr/>
        </p:nvSpPr>
        <p:spPr>
          <a:xfrm>
            <a:off x="7061156" y="2069499"/>
            <a:ext cx="914400" cy="3270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Total Number of Incidents, categorised per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23CD06-0718-8DB1-4A03-7D39300F00F7}"/>
              </a:ext>
            </a:extLst>
          </p:cNvPr>
          <p:cNvSpPr/>
          <p:nvPr/>
        </p:nvSpPr>
        <p:spPr>
          <a:xfrm>
            <a:off x="9356288" y="2312563"/>
            <a:ext cx="915604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Average MTTD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A18B29-E65B-3E27-9755-4BB43CEEFE29}"/>
              </a:ext>
            </a:extLst>
          </p:cNvPr>
          <p:cNvSpPr/>
          <p:nvPr/>
        </p:nvSpPr>
        <p:spPr>
          <a:xfrm>
            <a:off x="8867066" y="810747"/>
            <a:ext cx="574426" cy="25110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Day vs day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4B4B7-6DB5-0A90-B0E3-005EEB97612F}"/>
              </a:ext>
            </a:extLst>
          </p:cNvPr>
          <p:cNvSpPr/>
          <p:nvPr/>
        </p:nvSpPr>
        <p:spPr>
          <a:xfrm>
            <a:off x="9532240" y="810746"/>
            <a:ext cx="679450" cy="25110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Day vs Month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DE2E5-BBD2-1ED3-8410-A584E314A2A7}"/>
              </a:ext>
            </a:extLst>
          </p:cNvPr>
          <p:cNvSpPr/>
          <p:nvPr/>
        </p:nvSpPr>
        <p:spPr>
          <a:xfrm>
            <a:off x="10302438" y="810745"/>
            <a:ext cx="679450" cy="25110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Day vs 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66299-5801-5D8C-B00D-2D0AF78F8C14}"/>
              </a:ext>
            </a:extLst>
          </p:cNvPr>
          <p:cNvSpPr txBox="1"/>
          <p:nvPr/>
        </p:nvSpPr>
        <p:spPr>
          <a:xfrm>
            <a:off x="9709670" y="658901"/>
            <a:ext cx="426720" cy="18888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37674-1297-978A-AD87-4B737DB4206F}"/>
              </a:ext>
            </a:extLst>
          </p:cNvPr>
          <p:cNvSpPr/>
          <p:nvPr/>
        </p:nvSpPr>
        <p:spPr>
          <a:xfrm>
            <a:off x="10302438" y="2312563"/>
            <a:ext cx="670494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% difference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 filter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A3F90-C079-7839-CF87-EF294787BB22}"/>
              </a:ext>
            </a:extLst>
          </p:cNvPr>
          <p:cNvSpPr/>
          <p:nvPr/>
        </p:nvSpPr>
        <p:spPr>
          <a:xfrm>
            <a:off x="9356288" y="3270943"/>
            <a:ext cx="915604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Average MTTR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480D4D-42E3-8CFF-BCD3-E9EFF704F570}"/>
              </a:ext>
            </a:extLst>
          </p:cNvPr>
          <p:cNvSpPr/>
          <p:nvPr/>
        </p:nvSpPr>
        <p:spPr>
          <a:xfrm>
            <a:off x="10302438" y="3270943"/>
            <a:ext cx="670494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% difference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 filter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59B019-67C6-EB68-C45C-2D4E896EB2AF}"/>
              </a:ext>
            </a:extLst>
          </p:cNvPr>
          <p:cNvSpPr/>
          <p:nvPr/>
        </p:nvSpPr>
        <p:spPr>
          <a:xfrm>
            <a:off x="1326832" y="1393545"/>
            <a:ext cx="1102490" cy="571541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Yearly Cost of Security program </a:t>
            </a:r>
          </a:p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(EUR, optionally year to year comparison)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619E68-B2EE-CDB6-E13A-C706C8C37C32}"/>
              </a:ext>
            </a:extLst>
          </p:cNvPr>
          <p:cNvSpPr/>
          <p:nvPr/>
        </p:nvSpPr>
        <p:spPr>
          <a:xfrm>
            <a:off x="1245869" y="2112207"/>
            <a:ext cx="2962797" cy="19607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1AEA04-993A-E3EE-683A-5E67EAC57F0A}"/>
              </a:ext>
            </a:extLst>
          </p:cNvPr>
          <p:cNvSpPr txBox="1"/>
          <p:nvPr/>
        </p:nvSpPr>
        <p:spPr>
          <a:xfrm>
            <a:off x="1374338" y="2033288"/>
            <a:ext cx="914400" cy="399463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Major threats tracked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F4ABDC-053C-CE75-FA64-A4624A9070B7}"/>
              </a:ext>
            </a:extLst>
          </p:cNvPr>
          <p:cNvSpPr/>
          <p:nvPr/>
        </p:nvSpPr>
        <p:spPr>
          <a:xfrm>
            <a:off x="9356288" y="3612522"/>
            <a:ext cx="915604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Average MTTR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0B2C3B-C7F6-440A-A5FD-EBB80F01DD7E}"/>
              </a:ext>
            </a:extLst>
          </p:cNvPr>
          <p:cNvSpPr/>
          <p:nvPr/>
        </p:nvSpPr>
        <p:spPr>
          <a:xfrm>
            <a:off x="10302438" y="3612522"/>
            <a:ext cx="670494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% difference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 filter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6452E-E356-E214-43D3-5608D48B9980}"/>
              </a:ext>
            </a:extLst>
          </p:cNvPr>
          <p:cNvSpPr/>
          <p:nvPr/>
        </p:nvSpPr>
        <p:spPr>
          <a:xfrm>
            <a:off x="9356288" y="2644210"/>
            <a:ext cx="915604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Exercise MTTD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99DF88-1F87-9B79-F593-AB9D6784E48E}"/>
              </a:ext>
            </a:extLst>
          </p:cNvPr>
          <p:cNvSpPr/>
          <p:nvPr/>
        </p:nvSpPr>
        <p:spPr>
          <a:xfrm>
            <a:off x="10302438" y="2644210"/>
            <a:ext cx="670494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% difference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 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D84B2-FA99-2CE3-AA0B-08E0FE436C9A}"/>
              </a:ext>
            </a:extLst>
          </p:cNvPr>
          <p:cNvSpPr txBox="1"/>
          <p:nvPr/>
        </p:nvSpPr>
        <p:spPr>
          <a:xfrm>
            <a:off x="9399451" y="2092041"/>
            <a:ext cx="1591468" cy="281956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MTTD: Average vs Exercise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C478E9-761A-019D-F32F-71ED6ACA4304}"/>
              </a:ext>
            </a:extLst>
          </p:cNvPr>
          <p:cNvSpPr txBox="1"/>
          <p:nvPr/>
        </p:nvSpPr>
        <p:spPr>
          <a:xfrm>
            <a:off x="9381464" y="3024053"/>
            <a:ext cx="1591468" cy="281956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MTTR: Average vs Exercise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7D5018-64CB-9F54-C55B-E74A15D45316}"/>
              </a:ext>
            </a:extLst>
          </p:cNvPr>
          <p:cNvSpPr/>
          <p:nvPr/>
        </p:nvSpPr>
        <p:spPr>
          <a:xfrm>
            <a:off x="1326832" y="2309323"/>
            <a:ext cx="1102490" cy="41086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 Total # of TI sources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ED7B27-D392-6DFE-36A3-23A3A443D1CD}"/>
              </a:ext>
            </a:extLst>
          </p:cNvPr>
          <p:cNvSpPr/>
          <p:nvPr/>
        </p:nvSpPr>
        <p:spPr>
          <a:xfrm>
            <a:off x="4273534" y="2092041"/>
            <a:ext cx="2577803" cy="196072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70E4E-8CE9-52B0-BE8B-A805429156D3}"/>
              </a:ext>
            </a:extLst>
          </p:cNvPr>
          <p:cNvSpPr txBox="1"/>
          <p:nvPr/>
        </p:nvSpPr>
        <p:spPr>
          <a:xfrm>
            <a:off x="4348816" y="2027589"/>
            <a:ext cx="914400" cy="41086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People Controls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D6E0EA-475D-CC01-E51E-0CF44695B86F}"/>
              </a:ext>
            </a:extLst>
          </p:cNvPr>
          <p:cNvSpPr/>
          <p:nvPr/>
        </p:nvSpPr>
        <p:spPr>
          <a:xfrm>
            <a:off x="1326832" y="2769441"/>
            <a:ext cx="1764400" cy="41086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% 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Successful Threat Intelligence </a:t>
            </a:r>
          </a:p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Sharing Collaborations</a:t>
            </a: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FD3F17-DFE6-1DEF-5BCA-BB40AC421FE7}"/>
              </a:ext>
            </a:extLst>
          </p:cNvPr>
          <p:cNvSpPr/>
          <p:nvPr/>
        </p:nvSpPr>
        <p:spPr>
          <a:xfrm>
            <a:off x="2494323" y="2309323"/>
            <a:ext cx="596909" cy="41086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% changes in 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13BDBD-54DE-F03B-FE75-5023B57C7394}"/>
              </a:ext>
            </a:extLst>
          </p:cNvPr>
          <p:cNvSpPr/>
          <p:nvPr/>
        </p:nvSpPr>
        <p:spPr>
          <a:xfrm>
            <a:off x="1245869" y="4172043"/>
            <a:ext cx="2962796" cy="19680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807B0-0828-E33E-643F-A724416308C0}"/>
              </a:ext>
            </a:extLst>
          </p:cNvPr>
          <p:cNvSpPr txBox="1"/>
          <p:nvPr/>
        </p:nvSpPr>
        <p:spPr>
          <a:xfrm>
            <a:off x="1384540" y="4105149"/>
            <a:ext cx="914400" cy="399463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Major risks tracked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CD6B68-D4BB-16C3-E8B2-7FE71F80E548}"/>
              </a:ext>
            </a:extLst>
          </p:cNvPr>
          <p:cNvSpPr txBox="1"/>
          <p:nvPr/>
        </p:nvSpPr>
        <p:spPr>
          <a:xfrm>
            <a:off x="1326832" y="1228772"/>
            <a:ext cx="426720" cy="18888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Our value to the business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A3E04E-6CCC-9E7D-3048-7D4FA1331CCD}"/>
              </a:ext>
            </a:extLst>
          </p:cNvPr>
          <p:cNvSpPr/>
          <p:nvPr/>
        </p:nvSpPr>
        <p:spPr>
          <a:xfrm>
            <a:off x="4350646" y="2306919"/>
            <a:ext cx="2416772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Changes in Security Awareness Training Completion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7DA801-E8FE-1EDD-DDE8-01A6F621B0C3}"/>
              </a:ext>
            </a:extLst>
          </p:cNvPr>
          <p:cNvSpPr/>
          <p:nvPr/>
        </p:nvSpPr>
        <p:spPr>
          <a:xfrm>
            <a:off x="4350646" y="2651816"/>
            <a:ext cx="2416772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Increase in Employee Reporting of Suspicious Activities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CA279C-982B-2093-9ABD-46BA2F062A79}"/>
              </a:ext>
            </a:extLst>
          </p:cNvPr>
          <p:cNvSpPr/>
          <p:nvPr/>
        </p:nvSpPr>
        <p:spPr>
          <a:xfrm>
            <a:off x="4350646" y="3615476"/>
            <a:ext cx="2416772" cy="28195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Employee Survey on Cybersecurity Awareness and Understanding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CAD71C-70DD-A5E9-E363-BB246472103D}"/>
              </a:ext>
            </a:extLst>
          </p:cNvPr>
          <p:cNvSpPr/>
          <p:nvPr/>
        </p:nvSpPr>
        <p:spPr>
          <a:xfrm>
            <a:off x="4341533" y="4404359"/>
            <a:ext cx="2415220" cy="491457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of Critical Assets </a:t>
            </a:r>
          </a:p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with Proactive Defense Measures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238CBF-43C2-52E9-9149-0ABAB12504DF}"/>
              </a:ext>
            </a:extLst>
          </p:cNvPr>
          <p:cNvSpPr/>
          <p:nvPr/>
        </p:nvSpPr>
        <p:spPr>
          <a:xfrm>
            <a:off x="4348816" y="4934266"/>
            <a:ext cx="2415220" cy="531227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Reduction in </a:t>
            </a:r>
          </a:p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Vulnerability Resolution Time, vs Average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D6700A-A660-9ECA-653F-3DF034FAC2AE}"/>
              </a:ext>
            </a:extLst>
          </p:cNvPr>
          <p:cNvSpPr/>
          <p:nvPr/>
        </p:nvSpPr>
        <p:spPr>
          <a:xfrm>
            <a:off x="4357282" y="5523230"/>
            <a:ext cx="2415220" cy="57461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Reduction in </a:t>
            </a:r>
          </a:p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High-Risk Vulnerabilities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2BA306-070C-917F-C920-25DE9F4C5E17}"/>
              </a:ext>
            </a:extLst>
          </p:cNvPr>
          <p:cNvSpPr/>
          <p:nvPr/>
        </p:nvSpPr>
        <p:spPr>
          <a:xfrm>
            <a:off x="10302438" y="1395657"/>
            <a:ext cx="670494" cy="5766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% differences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EA8960-C6A5-581B-C05D-5326AF7B9905}"/>
              </a:ext>
            </a:extLst>
          </p:cNvPr>
          <p:cNvSpPr/>
          <p:nvPr/>
        </p:nvSpPr>
        <p:spPr>
          <a:xfrm>
            <a:off x="1327387" y="3228916"/>
            <a:ext cx="800157" cy="6846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 Total # of Threat Actors tracked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4E12CD-F3D6-69EF-DB09-DF520726A4FE}"/>
              </a:ext>
            </a:extLst>
          </p:cNvPr>
          <p:cNvSpPr/>
          <p:nvPr/>
        </p:nvSpPr>
        <p:spPr>
          <a:xfrm>
            <a:off x="3152558" y="2304819"/>
            <a:ext cx="993940" cy="87548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Top 3-5 </a:t>
            </a:r>
          </a:p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Notable Threat items</a:t>
            </a:r>
          </a:p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GB" sz="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eg</a:t>
            </a: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high media items)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4A05DC-E369-6C29-B6F0-93E51013A551}"/>
              </a:ext>
            </a:extLst>
          </p:cNvPr>
          <p:cNvSpPr/>
          <p:nvPr/>
        </p:nvSpPr>
        <p:spPr>
          <a:xfrm>
            <a:off x="2185267" y="3228916"/>
            <a:ext cx="905965" cy="68461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Top 3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Threat Actors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B4FAB5-8BFD-885A-890A-FD3EF039265E}"/>
              </a:ext>
            </a:extLst>
          </p:cNvPr>
          <p:cNvSpPr/>
          <p:nvPr/>
        </p:nvSpPr>
        <p:spPr>
          <a:xfrm>
            <a:off x="6977561" y="4172043"/>
            <a:ext cx="4166472" cy="19680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8000"/>
              </a:lnSpc>
            </a:pPr>
            <a:endParaRPr lang="en-GB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79729D-7BC6-2680-A936-AA220612DB4D}"/>
              </a:ext>
            </a:extLst>
          </p:cNvPr>
          <p:cNvSpPr txBox="1"/>
          <p:nvPr/>
        </p:nvSpPr>
        <p:spPr>
          <a:xfrm>
            <a:off x="7068840" y="4141360"/>
            <a:ext cx="914400" cy="3270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 i="1">
                <a:latin typeface="Source Sans Pro" panose="020B0503030403020204" pitchFamily="34" charset="0"/>
                <a:ea typeface="Source Sans Pro" panose="020B0503030403020204" pitchFamily="34" charset="0"/>
              </a:rPr>
              <a:t>Free real estate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552460-B433-B869-34DF-030CDE267E11}"/>
              </a:ext>
            </a:extLst>
          </p:cNvPr>
          <p:cNvSpPr/>
          <p:nvPr/>
        </p:nvSpPr>
        <p:spPr>
          <a:xfrm>
            <a:off x="4355426" y="2981163"/>
            <a:ext cx="1165595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Total # emails reported as malicious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530E7F-60B0-3065-E19A-39A7618A48BC}"/>
              </a:ext>
            </a:extLst>
          </p:cNvPr>
          <p:cNvSpPr/>
          <p:nvPr/>
        </p:nvSpPr>
        <p:spPr>
          <a:xfrm>
            <a:off x="5585889" y="2979160"/>
            <a:ext cx="1186613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% emails reported </a:t>
            </a:r>
          </a:p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actually malicious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41F135-3810-49F7-EE17-037226812386}"/>
              </a:ext>
            </a:extLst>
          </p:cNvPr>
          <p:cNvSpPr/>
          <p:nvPr/>
        </p:nvSpPr>
        <p:spPr>
          <a:xfrm>
            <a:off x="4348816" y="3297318"/>
            <a:ext cx="1165595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Total # other events reported as malicious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591C1C-C575-F643-57E7-6C19E6BB78BC}"/>
              </a:ext>
            </a:extLst>
          </p:cNvPr>
          <p:cNvSpPr/>
          <p:nvPr/>
        </p:nvSpPr>
        <p:spPr>
          <a:xfrm>
            <a:off x="5585889" y="3297318"/>
            <a:ext cx="1186613" cy="2819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% events reported </a:t>
            </a:r>
          </a:p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actually malicious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B75E58-84F2-76E2-31B0-382B0A7D9D78}"/>
              </a:ext>
            </a:extLst>
          </p:cNvPr>
          <p:cNvSpPr txBox="1"/>
          <p:nvPr/>
        </p:nvSpPr>
        <p:spPr>
          <a:xfrm>
            <a:off x="4359018" y="4099450"/>
            <a:ext cx="914400" cy="41086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Technical 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00BF3D-9F76-D068-7352-8EA35A3E4363}"/>
              </a:ext>
            </a:extLst>
          </p:cNvPr>
          <p:cNvSpPr/>
          <p:nvPr/>
        </p:nvSpPr>
        <p:spPr>
          <a:xfrm>
            <a:off x="3152558" y="3245015"/>
            <a:ext cx="986439" cy="66851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Top 5 most referenced MITRE ATT&amp;CK Techniques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4DA47C-F885-B032-AE08-8C6B4F5242B1}"/>
              </a:ext>
            </a:extLst>
          </p:cNvPr>
          <p:cNvSpPr/>
          <p:nvPr/>
        </p:nvSpPr>
        <p:spPr>
          <a:xfrm>
            <a:off x="7061156" y="1395658"/>
            <a:ext cx="3210736" cy="5766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Increase in Compliance with Industry Regulations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8A1F9E-7237-349F-62A8-B290B8390324}"/>
              </a:ext>
            </a:extLst>
          </p:cNvPr>
          <p:cNvSpPr/>
          <p:nvPr/>
        </p:nvSpPr>
        <p:spPr>
          <a:xfrm>
            <a:off x="2490640" y="1393545"/>
            <a:ext cx="1648357" cy="578792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Yearly Average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Total Cost saved </a:t>
            </a:r>
          </a:p>
          <a:p>
            <a:pPr algn="ctr">
              <a:lnSpc>
                <a:spcPct val="98000"/>
              </a:lnSpc>
            </a:pPr>
            <a:r>
              <a:rPr lang="en-GB" sz="800">
                <a:latin typeface="Source Sans Pro" panose="020B0503030403020204" pitchFamily="34" charset="0"/>
                <a:ea typeface="Source Sans Pro" panose="020B0503030403020204" pitchFamily="34" charset="0"/>
              </a:rPr>
              <a:t>(EUR)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1E5106-BBFD-224B-E82E-BEC335F11DCD}"/>
              </a:ext>
            </a:extLst>
          </p:cNvPr>
          <p:cNvSpPr/>
          <p:nvPr/>
        </p:nvSpPr>
        <p:spPr>
          <a:xfrm>
            <a:off x="4348817" y="1397776"/>
            <a:ext cx="1405572" cy="578792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 company Initiatives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4015A7-CA06-4B84-8B2D-AE200C045161}"/>
              </a:ext>
            </a:extLst>
          </p:cNvPr>
          <p:cNvSpPr/>
          <p:nvPr/>
        </p:nvSpPr>
        <p:spPr>
          <a:xfrm>
            <a:off x="5779416" y="1398932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Status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8D65AC-748B-C6F0-E8BB-2F92BE112A23}"/>
              </a:ext>
            </a:extLst>
          </p:cNvPr>
          <p:cNvSpPr/>
          <p:nvPr/>
        </p:nvSpPr>
        <p:spPr>
          <a:xfrm>
            <a:off x="6284240" y="1398932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Progress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0AC27B-2158-ABE4-B47C-DB7FFBD05E27}"/>
              </a:ext>
            </a:extLst>
          </p:cNvPr>
          <p:cNvSpPr/>
          <p:nvPr/>
        </p:nvSpPr>
        <p:spPr>
          <a:xfrm>
            <a:off x="5779416" y="1548905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Status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17AE82-A97F-2AC8-C8EA-368D9D0EAE94}"/>
              </a:ext>
            </a:extLst>
          </p:cNvPr>
          <p:cNvSpPr/>
          <p:nvPr/>
        </p:nvSpPr>
        <p:spPr>
          <a:xfrm>
            <a:off x="6284240" y="1548905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Progress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199ED1-4D13-1B9D-537B-2DE5E99D23EF}"/>
              </a:ext>
            </a:extLst>
          </p:cNvPr>
          <p:cNvSpPr/>
          <p:nvPr/>
        </p:nvSpPr>
        <p:spPr>
          <a:xfrm>
            <a:off x="5779416" y="1698878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Status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5ED736-7CB4-54AC-3911-681DCE35EB2A}"/>
              </a:ext>
            </a:extLst>
          </p:cNvPr>
          <p:cNvSpPr/>
          <p:nvPr/>
        </p:nvSpPr>
        <p:spPr>
          <a:xfrm>
            <a:off x="6284240" y="1698878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Progress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77530A-6B44-03FF-997B-0803C09B93BC}"/>
              </a:ext>
            </a:extLst>
          </p:cNvPr>
          <p:cNvSpPr/>
          <p:nvPr/>
        </p:nvSpPr>
        <p:spPr>
          <a:xfrm>
            <a:off x="5779416" y="1847992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Status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AC1A9D-0795-0028-C779-D9CB2D26DDDF}"/>
              </a:ext>
            </a:extLst>
          </p:cNvPr>
          <p:cNvSpPr/>
          <p:nvPr/>
        </p:nvSpPr>
        <p:spPr>
          <a:xfrm>
            <a:off x="6284240" y="1847992"/>
            <a:ext cx="479797" cy="135479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>
                <a:latin typeface="Source Sans Pro" panose="020B0503030403020204" pitchFamily="34" charset="0"/>
                <a:ea typeface="Source Sans Pro" panose="020B0503030403020204" pitchFamily="34" charset="0"/>
              </a:rPr>
              <a:t>Progress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D4718D-3376-BE6F-D735-1497D86A782C}"/>
              </a:ext>
            </a:extLst>
          </p:cNvPr>
          <p:cNvSpPr/>
          <p:nvPr/>
        </p:nvSpPr>
        <p:spPr>
          <a:xfrm>
            <a:off x="1334629" y="4404360"/>
            <a:ext cx="1756603" cy="81329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Top 5 Risks, </a:t>
            </a:r>
          </a:p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sorted based on </a:t>
            </a:r>
            <a:r>
              <a:rPr lang="en-GB" sz="8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Risk Appetite</a:t>
            </a:r>
            <a:br>
              <a:rPr lang="en-GB" sz="8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(e.g. above appetitive)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EF9B04-5048-D325-CECE-E5FED74E0C1B}"/>
              </a:ext>
            </a:extLst>
          </p:cNvPr>
          <p:cNvSpPr/>
          <p:nvPr/>
        </p:nvSpPr>
        <p:spPr>
          <a:xfrm>
            <a:off x="1334629" y="5284549"/>
            <a:ext cx="1756603" cy="81329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Top High Risk Assets,</a:t>
            </a:r>
          </a:p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sorted based on </a:t>
            </a:r>
            <a:r>
              <a:rPr lang="en-GB" sz="8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Criticality</a:t>
            </a: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8E1496-5FF4-F6F5-26B7-31A0591F96C4}"/>
              </a:ext>
            </a:extLst>
          </p:cNvPr>
          <p:cNvSpPr/>
          <p:nvPr/>
        </p:nvSpPr>
        <p:spPr>
          <a:xfrm>
            <a:off x="3152558" y="4404359"/>
            <a:ext cx="980588" cy="1693485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Top Risk items, with open decisions </a:t>
            </a:r>
          </a:p>
          <a:p>
            <a:pPr algn="ctr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(e.g. using narrative format, ready for direct explanation)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7504BE1-587E-AD87-A8C3-027409540107}"/>
              </a:ext>
            </a:extLst>
          </p:cNvPr>
          <p:cNvSpPr/>
          <p:nvPr/>
        </p:nvSpPr>
        <p:spPr>
          <a:xfrm>
            <a:off x="1326832" y="810745"/>
            <a:ext cx="1163148" cy="25111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Current Security Alert Level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573B16-61DD-55A8-9097-427198EFA6B7}"/>
              </a:ext>
            </a:extLst>
          </p:cNvPr>
          <p:cNvSpPr/>
          <p:nvPr/>
        </p:nvSpPr>
        <p:spPr>
          <a:xfrm>
            <a:off x="2580728" y="810745"/>
            <a:ext cx="1821626" cy="25111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# of days without a major security incident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8C6739-B818-0929-03A9-D68B25E4BC97}"/>
              </a:ext>
            </a:extLst>
          </p:cNvPr>
          <p:cNvSpPr/>
          <p:nvPr/>
        </p:nvSpPr>
        <p:spPr>
          <a:xfrm>
            <a:off x="4493102" y="810745"/>
            <a:ext cx="2265818" cy="251110"/>
          </a:xfrm>
          <a:prstGeom prst="rect">
            <a:avLst/>
          </a:prstGeom>
          <a:solidFill>
            <a:srgbClr val="803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8000"/>
              </a:lnSpc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# of days without a major security issue (near miss)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7E742-C5D7-2733-EF3B-6467DB5CE38A}"/>
              </a:ext>
            </a:extLst>
          </p:cNvPr>
          <p:cNvSpPr txBox="1"/>
          <p:nvPr/>
        </p:nvSpPr>
        <p:spPr>
          <a:xfrm>
            <a:off x="1341952" y="633918"/>
            <a:ext cx="426720" cy="18888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Higher level status of the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E01C0-561D-17B2-30B7-ACCA3BCC05FC}"/>
              </a:ext>
            </a:extLst>
          </p:cNvPr>
          <p:cNvSpPr txBox="1"/>
          <p:nvPr/>
        </p:nvSpPr>
        <p:spPr>
          <a:xfrm>
            <a:off x="7061156" y="1243345"/>
            <a:ext cx="426720" cy="18888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Regulatory Compliance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A8BD3E-24F3-1446-CA42-3DF63E5C6BE8}"/>
              </a:ext>
            </a:extLst>
          </p:cNvPr>
          <p:cNvSpPr txBox="1"/>
          <p:nvPr/>
        </p:nvSpPr>
        <p:spPr>
          <a:xfrm>
            <a:off x="4355426" y="1238621"/>
            <a:ext cx="426720" cy="18888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8000"/>
              </a:lnSpc>
            </a:pPr>
            <a:r>
              <a:rPr lang="en-GB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Key Change Activities</a:t>
            </a:r>
          </a:p>
        </p:txBody>
      </p:sp>
    </p:spTree>
    <p:extLst>
      <p:ext uri="{BB962C8B-B14F-4D97-AF65-F5344CB8AC3E}">
        <p14:creationId xmlns:p14="http://schemas.microsoft.com/office/powerpoint/2010/main" val="15860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DC70145-AE64-2798-7256-616079C94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93687"/>
              </p:ext>
            </p:extLst>
          </p:nvPr>
        </p:nvGraphicFramePr>
        <p:xfrm>
          <a:off x="202989" y="221342"/>
          <a:ext cx="11613327" cy="6141720"/>
        </p:xfrm>
        <a:graphic>
          <a:graphicData uri="http://schemas.openxmlformats.org/drawingml/2006/table">
            <a:tbl>
              <a:tblPr firstRow="1" bandRow="1"/>
              <a:tblGrid>
                <a:gridCol w="294683">
                  <a:extLst>
                    <a:ext uri="{9D8B030D-6E8A-4147-A177-3AD203B41FA5}">
                      <a16:colId xmlns:a16="http://schemas.microsoft.com/office/drawing/2014/main" val="4114600556"/>
                    </a:ext>
                  </a:extLst>
                </a:gridCol>
                <a:gridCol w="1869526">
                  <a:extLst>
                    <a:ext uri="{9D8B030D-6E8A-4147-A177-3AD203B41FA5}">
                      <a16:colId xmlns:a16="http://schemas.microsoft.com/office/drawing/2014/main" val="2305505329"/>
                    </a:ext>
                  </a:extLst>
                </a:gridCol>
                <a:gridCol w="2905541">
                  <a:extLst>
                    <a:ext uri="{9D8B030D-6E8A-4147-A177-3AD203B41FA5}">
                      <a16:colId xmlns:a16="http://schemas.microsoft.com/office/drawing/2014/main" val="1542841811"/>
                    </a:ext>
                  </a:extLst>
                </a:gridCol>
                <a:gridCol w="3501313">
                  <a:extLst>
                    <a:ext uri="{9D8B030D-6E8A-4147-A177-3AD203B41FA5}">
                      <a16:colId xmlns:a16="http://schemas.microsoft.com/office/drawing/2014/main" val="1371087484"/>
                    </a:ext>
                  </a:extLst>
                </a:gridCol>
                <a:gridCol w="1521132">
                  <a:extLst>
                    <a:ext uri="{9D8B030D-6E8A-4147-A177-3AD203B41FA5}">
                      <a16:colId xmlns:a16="http://schemas.microsoft.com/office/drawing/2014/main" val="3845688026"/>
                    </a:ext>
                  </a:extLst>
                </a:gridCol>
                <a:gridCol w="1521132">
                  <a:extLst>
                    <a:ext uri="{9D8B030D-6E8A-4147-A177-3AD203B41FA5}">
                      <a16:colId xmlns:a16="http://schemas.microsoft.com/office/drawing/2014/main" val="2100742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Source Sans Pro" panose="020B0503030403020204" pitchFamily="34" charset="0"/>
                        </a:rPr>
                        <a:t>#</a:t>
                      </a:r>
                      <a:endParaRPr lang="en-US" sz="10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Source Sans Pro" panose="020B0503030403020204" pitchFamily="34" charset="0"/>
                        </a:rPr>
                        <a:t>Name</a:t>
                      </a:r>
                      <a:endParaRPr lang="en-US" sz="10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Source Sans Pro" panose="020B0503030403020204" pitchFamily="34" charset="0"/>
                        </a:rPr>
                        <a:t>Objective</a:t>
                      </a:r>
                      <a:endParaRPr lang="en-US" sz="100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Sans Pro" panose="020B0503030403020204" pitchFamily="34" charset="0"/>
                        </a:rPr>
                        <a:t>Calculations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Sans Pro" panose="020B0503030403020204" pitchFamily="34" charset="0"/>
                        </a:rPr>
                        <a:t>Data source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Sans Pro" panose="020B0503030403020204" pitchFamily="34" charset="0"/>
                        </a:rPr>
                        <a:t>Owner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30098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600" dirty="0">
                          <a:latin typeface="Source Sans Pro" panose="020B05030304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dirty="0">
                          <a:latin typeface="Source Sans Pro" panose="020B0503030403020204" pitchFamily="34" charset="0"/>
                        </a:rPr>
                        <a:t>Total Cost saved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Demonstrate overall costing, showcasing how much program is already supporting business.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Yearly Cost of security program (EUR).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153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Yearly Average Total Cost saved (EUR).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348022"/>
                  </a:ext>
                </a:extLst>
              </a:tr>
              <a:tr h="14752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ource Sans Pro" panose="020B05030304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Source Sans Pro" panose="020B0503030403020204" pitchFamily="34" charset="0"/>
                        </a:rPr>
                        <a:t>Key Initiatives Status &amp; Progress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>
                          <a:latin typeface="Source Sans Pro" panose="020B0503030403020204" pitchFamily="34" charset="0"/>
                        </a:rPr>
                        <a:t>Demonstrate that next to a successful program there are still key programs active &amp; delivering results.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Extract relevant items marked in program management solution, provide traffic light on status &amp; progress. It is crucial to demonstrate a separation between the two.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917751"/>
                  </a:ext>
                </a:extLst>
              </a:tr>
              <a:tr h="147527">
                <a:tc>
                  <a:txBody>
                    <a:bodyPr/>
                    <a:lstStyle/>
                    <a:p>
                      <a:r>
                        <a:rPr lang="en-US" sz="600">
                          <a:latin typeface="Source Sans Pro" panose="020B05030304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Source Sans Pro" panose="020B0503030403020204" pitchFamily="34" charset="0"/>
                        </a:rPr>
                        <a:t>Key Compliance Activities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Demonstrate what compliance related activities security is involved in that support Swift business.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Further conversation required.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7742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600" dirty="0">
                          <a:latin typeface="Source Sans Pro" panose="020B05030304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dirty="0">
                          <a:latin typeface="Source Sans Pro" panose="020B0503030403020204" pitchFamily="34" charset="0"/>
                        </a:rPr>
                        <a:t>Percentage Differences in Threat Intelligence Sources</a:t>
                      </a: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Assess the security’s success in expanding access to diverse and reliable threat (intelligence) sources.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Total number of TI sources.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948316"/>
                  </a:ext>
                </a:extLst>
              </a:tr>
              <a:tr h="26561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(Number of new threat intelligence sources - Number of existing threat intelligence sources) / Number of existing threat intelligence sources * 100.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175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ource Sans Pro" panose="020B05030304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Source Sans Pro" panose="020B0503030403020204" pitchFamily="34" charset="0"/>
                        </a:rPr>
                        <a:t>Number of Successful Threat Intelligence Sharing Collaborations</a:t>
                      </a: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Assess the effectiveness of collaboration with external partners for threat intelligence sharing, resulting in an incident (positive, excluding false positive/negative).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Count the number of successful collaborations with external partners for threat intelligence sharing.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279806"/>
                  </a:ext>
                </a:extLst>
              </a:tr>
              <a:tr h="156754">
                <a:tc rowSpan="4">
                  <a:txBody>
                    <a:bodyPr/>
                    <a:lstStyle/>
                    <a:p>
                      <a:r>
                        <a:rPr lang="en-US" sz="600" dirty="0">
                          <a:latin typeface="Source Sans Pro" panose="020B05030304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700" b="1">
                          <a:latin typeface="Source Sans Pro" panose="020B0503030403020204" pitchFamily="34" charset="0"/>
                        </a:rPr>
                        <a:t>Situational Threat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Provide contextual information to support understanding of item #4 &amp; #5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Total # of Threat Actors tracked. Consider including changes as well.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158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Top 3 Threat Actors. Consider including changes as well.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D3E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D3E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360436"/>
                  </a:ext>
                </a:extLst>
              </a:tr>
              <a:tr h="16110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dirty="0">
                          <a:latin typeface="Source Sans Pro" panose="020B0503030403020204" pitchFamily="34" charset="0"/>
                        </a:rPr>
                        <a:t>Top 5 most referenced MITRE ATT&amp;CK Techniques. </a:t>
                      </a: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Consider including changes as well.</a:t>
                      </a:r>
                      <a:endParaRPr lang="en-GB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D3E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D3E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6590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8000"/>
                        </a:lnSpc>
                      </a:pPr>
                      <a:r>
                        <a:rPr lang="en-GB" sz="700" dirty="0">
                          <a:latin typeface="Source Sans Pro" panose="020B0503030403020204" pitchFamily="34" charset="0"/>
                        </a:rPr>
                        <a:t>Top 3-5 Notable Threat items.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690490"/>
                  </a:ext>
                </a:extLst>
              </a:tr>
              <a:tr h="14752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ource Sans Pro" panose="020B05030304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Source Sans Pro" panose="020B0503030403020204" pitchFamily="34" charset="0"/>
                        </a:rPr>
                        <a:t>Percentage Increase in Security Awareness Training Completion</a:t>
                      </a:r>
                      <a:endParaRPr lang="en-US" sz="70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Measure the security’s impact on enhancing employees' security awareness.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(Number of employees who completed security awareness training / Total number of employees) * 100.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904279"/>
                  </a:ext>
                </a:extLst>
              </a:tr>
              <a:tr h="147527">
                <a:tc rowSpan="2">
                  <a:txBody>
                    <a:bodyPr/>
                    <a:lstStyle/>
                    <a:p>
                      <a:r>
                        <a:rPr lang="en-US" sz="600">
                          <a:latin typeface="Source Sans Pro" panose="020B05030304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>
                          <a:latin typeface="Source Sans Pro" panose="020B0503030403020204" pitchFamily="34" charset="0"/>
                        </a:rPr>
                        <a:t>Percentage Changes in Employee Reporting of Suspicious Activities</a:t>
                      </a:r>
                      <a:endParaRPr lang="en-US" sz="70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Measure the security’s impact on encouraging employees to report security concerns.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(Total number of suspicious activity reports received / Total number of employees) * 100, compared to previous date or filter.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174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% Number of suspicious activity reports received malicious &amp; non-malicious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20417"/>
                  </a:ext>
                </a:extLst>
              </a:tr>
              <a:tr h="164270">
                <a:tc>
                  <a:txBody>
                    <a:bodyPr/>
                    <a:lstStyle/>
                    <a:p>
                      <a:r>
                        <a:rPr lang="en-US" sz="600">
                          <a:latin typeface="Source Sans Pro" panose="020B05030304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Source Sans Pro" panose="020B0503030403020204" pitchFamily="34" charset="0"/>
                        </a:rPr>
                        <a:t>Employee Survey on Cybersecurity Awareness and Understanding</a:t>
                      </a:r>
                      <a:endParaRPr lang="en-US" sz="70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Obtain feedback from employees to measure their cybersecurity awareness and understanding.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Conduct periodic surveys with employees and gather responses based on a rating scale or qualitative feedback.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27789"/>
                  </a:ext>
                </a:extLst>
              </a:tr>
              <a:tr h="147527">
                <a:tc>
                  <a:txBody>
                    <a:bodyPr/>
                    <a:lstStyle/>
                    <a:p>
                      <a:r>
                        <a:rPr lang="en-US" sz="600">
                          <a:latin typeface="Source Sans Pro" panose="020B0503030403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Source Sans Pro" panose="020B0503030403020204" pitchFamily="34" charset="0"/>
                        </a:rPr>
                        <a:t>Total # incidents, grouped per  category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Identify largest groups of event and/or incident categories.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# of total items having a ticket, having an existing category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383003"/>
                  </a:ext>
                </a:extLst>
              </a:tr>
              <a:tr h="14752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ource Sans Pro" panose="020B050303040302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Source Sans Pro" panose="020B0503030403020204" pitchFamily="34" charset="0"/>
                        </a:rPr>
                        <a:t>Average Mean Time to Detect (MTTD)</a:t>
                      </a: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700" b="1" dirty="0">
                          <a:latin typeface="Source Sans Pro" panose="020B0503030403020204" pitchFamily="34" charset="0"/>
                        </a:rPr>
                        <a:t>vs</a:t>
                      </a: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 </a:t>
                      </a:r>
                      <a:r>
                        <a:rPr lang="en-US" sz="700" b="1" dirty="0">
                          <a:latin typeface="Source Sans Pro" panose="020B0503030403020204" pitchFamily="34" charset="0"/>
                        </a:rPr>
                        <a:t>Percentage changes in MTTD</a:t>
                      </a: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Measure the team’s effectiveness in detecting security incidents promptly.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MTTD = Total time taken from incident occurrence to detection / Total number of incidents.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00656"/>
                  </a:ext>
                </a:extLst>
              </a:tr>
              <a:tr h="147527">
                <a:tc>
                  <a:txBody>
                    <a:bodyPr/>
                    <a:lstStyle/>
                    <a:p>
                      <a:r>
                        <a:rPr lang="en-US" sz="600">
                          <a:latin typeface="Source Sans Pro" panose="020B0503030403020204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1" dirty="0">
                          <a:latin typeface="Source Sans Pro" panose="020B0503030403020204" pitchFamily="34" charset="0"/>
                        </a:rPr>
                        <a:t>Average Mean Time to Respond (MTTR)</a:t>
                      </a:r>
                      <a:endParaRPr lang="en-US" sz="700" b="1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Measure the team’s effectiveness in improving time to respond to security evens &amp; incidents promptly.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MTTR = Total time taken from first alert occurrence to response ticket assigned / Total number of incidents.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648423"/>
                  </a:ext>
                </a:extLst>
              </a:tr>
              <a:tr h="147527">
                <a:tc>
                  <a:txBody>
                    <a:bodyPr/>
                    <a:lstStyle/>
                    <a:p>
                      <a:r>
                        <a:rPr lang="en-US" sz="600">
                          <a:latin typeface="Source Sans Pro" panose="020B0503030403020204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Source Sans Pro" panose="020B0503030403020204" pitchFamily="34" charset="0"/>
                        </a:rPr>
                        <a:t>Percentage of Critical Assets with Proactive Defense Measures</a:t>
                      </a:r>
                      <a:endParaRPr lang="en-US" sz="70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>
                          <a:latin typeface="Source Sans Pro" panose="020B0503030403020204" pitchFamily="34" charset="0"/>
                        </a:rPr>
                        <a:t>Evaluate the extent to which proactive security controls have been implemented on critical assets.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(Number of critical assets with proactive defense measures / Total number of critical assets) * 100.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303473"/>
                  </a:ext>
                </a:extLst>
              </a:tr>
              <a:tr h="14752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ource Sans Pro" panose="020B050303040302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Source Sans Pro" panose="020B0503030403020204" pitchFamily="34" charset="0"/>
                        </a:rPr>
                        <a:t>Percentage Reduction in Vulnerability Resolution Time</a:t>
                      </a:r>
                      <a:endParaRPr lang="en-US" sz="70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>
                          <a:latin typeface="Source Sans Pro" panose="020B0503030403020204" pitchFamily="34" charset="0"/>
                        </a:rPr>
                        <a:t>Measure the program's success in reducing the time taken to resolve identified vulnerabilities.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Vulnerability Resolution Time = Total time taken to resolve vulnerabilities / Total number of vulnerabilities.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16399"/>
                  </a:ext>
                </a:extLst>
              </a:tr>
              <a:tr h="14752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ource Sans Pro" panose="020B050303040302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Source Sans Pro" panose="020B0503030403020204" pitchFamily="34" charset="0"/>
                        </a:rPr>
                        <a:t>Percentage Reduction in High-Risk Vulnerabilities</a:t>
                      </a:r>
                      <a:endParaRPr lang="en-US" sz="70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>
                          <a:latin typeface="Source Sans Pro" panose="020B0503030403020204" pitchFamily="34" charset="0"/>
                        </a:rPr>
                        <a:t>Evaluate the program's effectiveness in reducing high-risk vulnerabilities.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(Number of high-risk vulnerabilities identified - Number of high-risk vulnerabilities resolved) / Number of high-risk vulnerabilities identified * 100.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306580"/>
                  </a:ext>
                </a:extLst>
              </a:tr>
              <a:tr h="147527">
                <a:tc>
                  <a:txBody>
                    <a:bodyPr/>
                    <a:lstStyle/>
                    <a:p>
                      <a:r>
                        <a:rPr lang="en-US" sz="600">
                          <a:latin typeface="Source Sans Pro" panose="020B0503030403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Source Sans Pro" panose="020B0503030403020204" pitchFamily="34" charset="0"/>
                        </a:rPr>
                        <a:t>Percentage Increase in Compliance with Industry Regulations</a:t>
                      </a:r>
                      <a:endParaRPr lang="en-US" sz="70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Assess the team’s success in aligning cybersecurity practices with industry regulations and compliance frameworks.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latin typeface="Source Sans Pro" panose="020B0503030403020204" pitchFamily="34" charset="0"/>
                        </a:rPr>
                        <a:t>(Number of compliance requirements met / Total number of compliance requirements) * 100.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dirty="0">
                        <a:latin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98176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3E9D569-2E5D-415F-C4CF-C982697B9303}"/>
              </a:ext>
            </a:extLst>
          </p:cNvPr>
          <p:cNvSpPr txBox="1"/>
          <p:nvPr/>
        </p:nvSpPr>
        <p:spPr>
          <a:xfrm>
            <a:off x="98315" y="6390437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39C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@gertjanbruggink</a:t>
            </a:r>
            <a:endParaRPr lang="en-NL" sz="1000" dirty="0">
              <a:solidFill>
                <a:srgbClr val="8039C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1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868b825-edee-44ac-b7a2-e857f0213f31}" enabled="1" method="Standard" siteId="{45b55e44-3503-4284-bbe1-0e6bf9fa1d0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1372</Words>
  <Application>Microsoft Office PowerPoint</Application>
  <PresentationFormat>Widescreen</PresentationFormat>
  <Paragraphs>249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BRUGGINK Gert-jan</dc:creator>
  <cp:lastModifiedBy>Gert-Jan Bruggink</cp:lastModifiedBy>
  <cp:revision>1</cp:revision>
  <dcterms:created xsi:type="dcterms:W3CDTF">2023-11-22T10:05:00Z</dcterms:created>
  <dcterms:modified xsi:type="dcterms:W3CDTF">2024-02-16T21:43:59Z</dcterms:modified>
</cp:coreProperties>
</file>