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716000" cy="13716000"/>
  <p:notesSz cx="13716000" cy="1371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45" d="100"/>
          <a:sy n="45" d="100"/>
        </p:scale>
        <p:origin x="1162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2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1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4251960"/>
            <a:ext cx="11658600" cy="288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7680960"/>
            <a:ext cx="9601199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3154680"/>
            <a:ext cx="596646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39" y="3154680"/>
            <a:ext cx="596646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548639"/>
            <a:ext cx="12344399" cy="2194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3154680"/>
            <a:ext cx="12344399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12755880"/>
            <a:ext cx="4389119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12755880"/>
            <a:ext cx="315468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12755880"/>
            <a:ext cx="315468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76190"/>
              </p:ext>
            </p:extLst>
          </p:nvPr>
        </p:nvGraphicFramePr>
        <p:xfrm>
          <a:off x="1258524" y="338963"/>
          <a:ext cx="2654109" cy="22250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4738"/>
                <a:gridCol w="1579371"/>
              </a:tblGrid>
              <a:tr h="38354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 smtClean="0"/>
                        <a:t>Messa</a:t>
                      </a:r>
                      <a:r>
                        <a:rPr sz="1800" spc="-25" dirty="0" smtClean="0"/>
                        <a:t>g</a:t>
                      </a:r>
                      <a:r>
                        <a:rPr sz="1800" dirty="0" smtClean="0"/>
                        <a:t>es</a:t>
                      </a:r>
                      <a:r>
                        <a:rPr lang="en-US" sz="1800" dirty="0" smtClean="0"/>
                        <a:t> (Primary)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81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/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/>
                        <a:t>INT</a:t>
                      </a:r>
                      <a:r>
                        <a:rPr sz="1800" spc="-25" dirty="0"/>
                        <a:t>E</a:t>
                      </a:r>
                      <a:r>
                        <a:rPr sz="1800" dirty="0"/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 smtClean="0"/>
                        <a:t>dia</a:t>
                      </a:r>
                      <a:r>
                        <a:rPr sz="1800" spc="-10" dirty="0" smtClean="0"/>
                        <a:t>g</a:t>
                      </a:r>
                      <a:r>
                        <a:rPr sz="1800" spc="-5" dirty="0" smtClean="0"/>
                        <a:t>n</a:t>
                      </a:r>
                      <a:r>
                        <a:rPr lang="en-US" sz="1800" spc="-5" dirty="0" smtClean="0"/>
                        <a:t>o</a:t>
                      </a:r>
                      <a:r>
                        <a:rPr sz="1800" spc="-20" dirty="0" smtClean="0"/>
                        <a:t>s</a:t>
                      </a:r>
                      <a:r>
                        <a:rPr sz="1800" dirty="0" smtClean="0"/>
                        <a:t>t</a:t>
                      </a:r>
                      <a:r>
                        <a:rPr sz="1800" spc="-10" dirty="0" smtClean="0"/>
                        <a:t>i</a:t>
                      </a:r>
                      <a:r>
                        <a:rPr sz="1800" dirty="0" smtClean="0"/>
                        <a:t>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/>
                        <a:t>INT</a:t>
                      </a:r>
                      <a:r>
                        <a:rPr sz="1800" spc="-25" dirty="0"/>
                        <a:t>E</a:t>
                      </a:r>
                      <a:r>
                        <a:rPr sz="1800" dirty="0"/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/>
                        <a:t>p</a:t>
                      </a:r>
                      <a:r>
                        <a:rPr sz="1800" spc="-10" dirty="0"/>
                        <a:t>a</a:t>
                      </a:r>
                      <a:r>
                        <a:rPr sz="1800" dirty="0"/>
                        <a:t>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/>
                        <a:t>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/>
                        <a:t>li</a:t>
                      </a:r>
                      <a:r>
                        <a:rPr sz="1800" spc="-5" dirty="0"/>
                        <a:t>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/>
                        <a:t>INT</a:t>
                      </a:r>
                      <a:r>
                        <a:rPr sz="1800" spc="-30" dirty="0"/>
                        <a:t>E</a:t>
                      </a:r>
                      <a:r>
                        <a:rPr sz="1800" dirty="0"/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/>
                        <a:t>me</a:t>
                      </a:r>
                      <a:r>
                        <a:rPr sz="1800" spc="5" dirty="0"/>
                        <a:t>s</a:t>
                      </a:r>
                      <a:r>
                        <a:rPr sz="1800" spc="-5" dirty="0"/>
                        <a:t>s</a:t>
                      </a:r>
                      <a:r>
                        <a:rPr sz="1800" dirty="0"/>
                        <a:t>a</a:t>
                      </a:r>
                      <a:r>
                        <a:rPr sz="1800" spc="-10" dirty="0"/>
                        <a:t>g</a:t>
                      </a:r>
                      <a:r>
                        <a:rPr sz="1800" dirty="0"/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/>
                        <a:t>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20595" y="10116265"/>
          <a:ext cx="1710373" cy="18421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3893"/>
                <a:gridCol w="1046480"/>
              </a:tblGrid>
              <a:tr h="3784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/>
                        <a:t>Ch</a:t>
                      </a:r>
                      <a:r>
                        <a:rPr sz="1800" spc="5" dirty="0"/>
                        <a:t>e</a:t>
                      </a:r>
                      <a:r>
                        <a:rPr sz="1800" spc="-5" dirty="0"/>
                        <a:t>c</a:t>
                      </a:r>
                      <a:r>
                        <a:rPr sz="1800" spc="-45" dirty="0"/>
                        <a:t>k</a:t>
                      </a:r>
                      <a:r>
                        <a:rPr sz="1800" dirty="0"/>
                        <a:t>e</a:t>
                      </a:r>
                      <a:r>
                        <a:rPr sz="1800" spc="-30" dirty="0"/>
                        <a:t>r</a:t>
                      </a:r>
                      <a:r>
                        <a:rPr sz="1800" dirty="0"/>
                        <a:t>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0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/>
                        <a:t>na</a:t>
                      </a:r>
                      <a:r>
                        <a:rPr sz="1800" spc="5" dirty="0"/>
                        <a:t>m</a:t>
                      </a:r>
                      <a:r>
                        <a:rPr sz="1800" dirty="0"/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/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/>
                        <a:t>ru</a:t>
                      </a:r>
                      <a:r>
                        <a:rPr sz="1800" spc="-10" dirty="0"/>
                        <a:t>l</a:t>
                      </a:r>
                      <a:r>
                        <a:rPr sz="1800" dirty="0"/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/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5" dirty="0"/>
                        <a:t>t</a:t>
                      </a:r>
                      <a:r>
                        <a:rPr sz="1800" spc="-5" dirty="0"/>
                        <a:t>ool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/>
                        <a:t>INT</a:t>
                      </a:r>
                      <a:r>
                        <a:rPr sz="1800" spc="-25" dirty="0"/>
                        <a:t>E</a:t>
                      </a:r>
                      <a:r>
                        <a:rPr sz="1800" dirty="0"/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90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30" dirty="0"/>
                        <a:t>r</a:t>
                      </a:r>
                      <a:r>
                        <a:rPr sz="1800" dirty="0"/>
                        <a:t>eg</a:t>
                      </a:r>
                      <a:r>
                        <a:rPr sz="1800" spc="-25" dirty="0"/>
                        <a:t>e</a:t>
                      </a:r>
                      <a:r>
                        <a:rPr sz="1800" dirty="0"/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/>
                        <a:t>BOOL</a:t>
                      </a:r>
                      <a:r>
                        <a:rPr sz="1800" spc="-35" dirty="0"/>
                        <a:t>E</a:t>
                      </a:r>
                      <a:r>
                        <a:rPr sz="1800" dirty="0"/>
                        <a:t>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26850" y="3629914"/>
          <a:ext cx="2401570" cy="2954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725"/>
                <a:gridCol w="1045845"/>
              </a:tblGrid>
              <a:tr h="38353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Diagn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flag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BOOL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6664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665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6664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y_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26850" y="8587231"/>
          <a:ext cx="2212341" cy="3317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588"/>
                <a:gridCol w="940753"/>
              </a:tblGrid>
              <a:tr h="38353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81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prior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707120" y="10441431"/>
          <a:ext cx="3180080" cy="146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165"/>
                <a:gridCol w="2240915"/>
              </a:tblGrid>
              <a:tr h="37845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05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1186383" y="12689916"/>
            <a:ext cx="12428855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</a:t>
            </a:r>
            <a:r>
              <a:rPr sz="3050" spc="-35" dirty="0">
                <a:latin typeface="Calibri"/>
                <a:cs typeface="Calibri"/>
              </a:rPr>
              <a:t>r</a:t>
            </a:r>
            <a:r>
              <a:rPr sz="3050" spc="10" dirty="0">
                <a:latin typeface="Calibri"/>
                <a:cs typeface="Calibri"/>
              </a:rPr>
              <a:t>o</a:t>
            </a:r>
            <a:r>
              <a:rPr sz="3050" spc="15" dirty="0">
                <a:latin typeface="Calibri"/>
                <a:cs typeface="Calibri"/>
              </a:rPr>
              <a:t>ss</a:t>
            </a:r>
            <a:r>
              <a:rPr sz="3050" spc="5" dirty="0">
                <a:latin typeface="Calibri"/>
                <a:cs typeface="Calibri"/>
              </a:rPr>
              <a:t>-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10" dirty="0">
                <a:latin typeface="Calibri"/>
                <a:cs typeface="Calibri"/>
              </a:rPr>
              <a:t>able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-20" dirty="0">
                <a:latin typeface="Calibri"/>
                <a:cs typeface="Calibri"/>
              </a:rPr>
              <a:t>r</a:t>
            </a:r>
            <a:r>
              <a:rPr sz="3050" spc="-10" dirty="0">
                <a:latin typeface="Calibri"/>
                <a:cs typeface="Calibri"/>
              </a:rPr>
              <a:t>e</a:t>
            </a:r>
            <a:r>
              <a:rPr sz="3050" spc="-75" dirty="0">
                <a:latin typeface="Calibri"/>
                <a:cs typeface="Calibri"/>
              </a:rPr>
              <a:t>f</a:t>
            </a:r>
            <a:r>
              <a:rPr sz="3050" spc="15" dirty="0">
                <a:latin typeface="Calibri"/>
                <a:cs typeface="Calibri"/>
              </a:rPr>
              <a:t>e</a:t>
            </a:r>
            <a:r>
              <a:rPr sz="3050" spc="-20" dirty="0">
                <a:latin typeface="Calibri"/>
                <a:cs typeface="Calibri"/>
              </a:rPr>
              <a:t>r</a:t>
            </a:r>
            <a:r>
              <a:rPr sz="3050" spc="15" dirty="0">
                <a:latin typeface="Calibri"/>
                <a:cs typeface="Calibri"/>
              </a:rPr>
              <a:t>ence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guide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-65" dirty="0" smtClean="0">
                <a:latin typeface="Calibri"/>
                <a:cs typeface="Calibri"/>
              </a:rPr>
              <a:t>f</a:t>
            </a:r>
            <a:r>
              <a:rPr sz="3050" spc="10" dirty="0" smtClean="0">
                <a:latin typeface="Calibri"/>
                <a:cs typeface="Calibri"/>
              </a:rPr>
              <a:t>or</a:t>
            </a:r>
            <a:r>
              <a:rPr lang="en-US" sz="3050" spc="5" dirty="0">
                <a:latin typeface="Calibri"/>
                <a:cs typeface="Calibri"/>
              </a:rPr>
              <a:t> </a:t>
            </a:r>
            <a:r>
              <a:rPr sz="3050" b="1" spc="10" dirty="0" err="1" smtClean="0">
                <a:latin typeface="Calibri"/>
                <a:cs typeface="Calibri"/>
              </a:rPr>
              <a:t>SCAL</a:t>
            </a:r>
            <a:r>
              <a:rPr sz="3050" b="1" spc="15" dirty="0" err="1" smtClean="0">
                <a:latin typeface="Calibri"/>
                <a:cs typeface="Calibri"/>
              </a:rPr>
              <a:t>e</a:t>
            </a:r>
            <a:r>
              <a:rPr sz="3050" b="1" spc="25" dirty="0" smtClean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SQLi</a:t>
            </a:r>
            <a:r>
              <a:rPr sz="3050" spc="-25" dirty="0">
                <a:latin typeface="Calibri"/>
                <a:cs typeface="Calibri"/>
              </a:rPr>
              <a:t>t</a:t>
            </a:r>
            <a:r>
              <a:rPr sz="3050" spc="15" dirty="0">
                <a:latin typeface="Calibri"/>
                <a:cs typeface="Calibri"/>
              </a:rPr>
              <a:t>e </a:t>
            </a:r>
            <a:r>
              <a:rPr sz="3050" spc="10" dirty="0" smtClean="0">
                <a:latin typeface="Calibri"/>
                <a:cs typeface="Calibri"/>
              </a:rPr>
              <a:t>DB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540168" y="6042470"/>
            <a:ext cx="5166952" cy="5065205"/>
          </a:xfrm>
          <a:custGeom>
            <a:avLst/>
            <a:gdLst>
              <a:gd name="connsiteX0" fmla="*/ 0 w 5147734"/>
              <a:gd name="connsiteY0" fmla="*/ 0 h 5183349"/>
              <a:gd name="connsiteX1" fmla="*/ 2150534 w 5147734"/>
              <a:gd name="connsiteY1" fmla="*/ 1066800 h 5183349"/>
              <a:gd name="connsiteX2" fmla="*/ 2150534 w 5147734"/>
              <a:gd name="connsiteY2" fmla="*/ 1066800 h 5183349"/>
              <a:gd name="connsiteX3" fmla="*/ 4758267 w 5147734"/>
              <a:gd name="connsiteY3" fmla="*/ 4876800 h 5183349"/>
              <a:gd name="connsiteX4" fmla="*/ 5147734 w 5147734"/>
              <a:gd name="connsiteY4" fmla="*/ 4961467 h 5183349"/>
              <a:gd name="connsiteX0" fmla="*/ 0 w 5164238"/>
              <a:gd name="connsiteY0" fmla="*/ 0 h 5198544"/>
              <a:gd name="connsiteX1" fmla="*/ 2150534 w 5164238"/>
              <a:gd name="connsiteY1" fmla="*/ 1066800 h 5198544"/>
              <a:gd name="connsiteX2" fmla="*/ 1644424 w 5164238"/>
              <a:gd name="connsiteY2" fmla="*/ 860862 h 5198544"/>
              <a:gd name="connsiteX3" fmla="*/ 4758267 w 5164238"/>
              <a:gd name="connsiteY3" fmla="*/ 4876800 h 5198544"/>
              <a:gd name="connsiteX4" fmla="*/ 5147734 w 5164238"/>
              <a:gd name="connsiteY4" fmla="*/ 4961467 h 5198544"/>
              <a:gd name="connsiteX0" fmla="*/ 0 w 5164238"/>
              <a:gd name="connsiteY0" fmla="*/ 0 h 5198544"/>
              <a:gd name="connsiteX1" fmla="*/ 2150534 w 5164238"/>
              <a:gd name="connsiteY1" fmla="*/ 1066800 h 5198544"/>
              <a:gd name="connsiteX2" fmla="*/ 1644424 w 5164238"/>
              <a:gd name="connsiteY2" fmla="*/ 860862 h 5198544"/>
              <a:gd name="connsiteX3" fmla="*/ 4758267 w 5164238"/>
              <a:gd name="connsiteY3" fmla="*/ 4876800 h 5198544"/>
              <a:gd name="connsiteX4" fmla="*/ 5147734 w 5164238"/>
              <a:gd name="connsiteY4" fmla="*/ 4961467 h 5198544"/>
              <a:gd name="connsiteX0" fmla="*/ 0 w 5164238"/>
              <a:gd name="connsiteY0" fmla="*/ 0 h 5198544"/>
              <a:gd name="connsiteX1" fmla="*/ 1644424 w 5164238"/>
              <a:gd name="connsiteY1" fmla="*/ 860862 h 5198544"/>
              <a:gd name="connsiteX2" fmla="*/ 4758267 w 5164238"/>
              <a:gd name="connsiteY2" fmla="*/ 4876800 h 5198544"/>
              <a:gd name="connsiteX3" fmla="*/ 5147734 w 5164238"/>
              <a:gd name="connsiteY3" fmla="*/ 4961467 h 5198544"/>
              <a:gd name="connsiteX0" fmla="*/ 0 w 5147734"/>
              <a:gd name="connsiteY0" fmla="*/ 0 h 5029683"/>
              <a:gd name="connsiteX1" fmla="*/ 1644424 w 5147734"/>
              <a:gd name="connsiteY1" fmla="*/ 860862 h 5029683"/>
              <a:gd name="connsiteX2" fmla="*/ 4522082 w 5147734"/>
              <a:gd name="connsiteY2" fmla="*/ 4602214 h 5029683"/>
              <a:gd name="connsiteX3" fmla="*/ 5147734 w 5147734"/>
              <a:gd name="connsiteY3" fmla="*/ 4961467 h 5029683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5147734 w 5147734"/>
              <a:gd name="connsiteY3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5147734 w 5147734"/>
              <a:gd name="connsiteY3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5147734 w 5147734"/>
              <a:gd name="connsiteY3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4757439 w 5147734"/>
              <a:gd name="connsiteY3" fmla="*/ 4376199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4757439 w 5147734"/>
              <a:gd name="connsiteY3" fmla="*/ 4376199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4757439 w 5147734"/>
              <a:gd name="connsiteY3" fmla="*/ 4376199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4757439 w 5147734"/>
              <a:gd name="connsiteY3" fmla="*/ 4376199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4757439 w 5147734"/>
              <a:gd name="connsiteY3" fmla="*/ 4376199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3762917 w 5147734"/>
              <a:gd name="connsiteY2" fmla="*/ 3829944 h 4961467"/>
              <a:gd name="connsiteX3" fmla="*/ 4639346 w 5147734"/>
              <a:gd name="connsiteY3" fmla="*/ 4630458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644424 w 5147734"/>
              <a:gd name="connsiteY1" fmla="*/ 860862 h 4961467"/>
              <a:gd name="connsiteX2" fmla="*/ 4319639 w 5147734"/>
              <a:gd name="connsiteY2" fmla="*/ 3694339 h 4961467"/>
              <a:gd name="connsiteX3" fmla="*/ 4639346 w 5147734"/>
              <a:gd name="connsiteY3" fmla="*/ 4630458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543202 w 5147734"/>
              <a:gd name="connsiteY1" fmla="*/ 793060 h 4961467"/>
              <a:gd name="connsiteX2" fmla="*/ 4319639 w 5147734"/>
              <a:gd name="connsiteY2" fmla="*/ 3694339 h 4961467"/>
              <a:gd name="connsiteX3" fmla="*/ 4639346 w 5147734"/>
              <a:gd name="connsiteY3" fmla="*/ 4630458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475721 w 5147734"/>
              <a:gd name="connsiteY1" fmla="*/ 301495 h 4961467"/>
              <a:gd name="connsiteX2" fmla="*/ 4319639 w 5147734"/>
              <a:gd name="connsiteY2" fmla="*/ 3694339 h 4961467"/>
              <a:gd name="connsiteX3" fmla="*/ 4639346 w 5147734"/>
              <a:gd name="connsiteY3" fmla="*/ 4630458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475721 w 5147734"/>
              <a:gd name="connsiteY1" fmla="*/ 301495 h 4961467"/>
              <a:gd name="connsiteX2" fmla="*/ 4319639 w 5147734"/>
              <a:gd name="connsiteY2" fmla="*/ 3694339 h 4961467"/>
              <a:gd name="connsiteX3" fmla="*/ 4639346 w 5147734"/>
              <a:gd name="connsiteY3" fmla="*/ 4630458 h 4961467"/>
              <a:gd name="connsiteX4" fmla="*/ 5147734 w 5147734"/>
              <a:gd name="connsiteY4" fmla="*/ 4961467 h 4961467"/>
              <a:gd name="connsiteX0" fmla="*/ 0 w 5147734"/>
              <a:gd name="connsiteY0" fmla="*/ 0 h 4961467"/>
              <a:gd name="connsiteX1" fmla="*/ 1475721 w 5147734"/>
              <a:gd name="connsiteY1" fmla="*/ 301495 h 4961467"/>
              <a:gd name="connsiteX2" fmla="*/ 4319639 w 5147734"/>
              <a:gd name="connsiteY2" fmla="*/ 3694339 h 4961467"/>
              <a:gd name="connsiteX3" fmla="*/ 4639346 w 5147734"/>
              <a:gd name="connsiteY3" fmla="*/ 4630458 h 4961467"/>
              <a:gd name="connsiteX4" fmla="*/ 5147734 w 5147734"/>
              <a:gd name="connsiteY4" fmla="*/ 4961467 h 4961467"/>
              <a:gd name="connsiteX0" fmla="*/ 0 w 5147734"/>
              <a:gd name="connsiteY0" fmla="*/ 189598 h 5151065"/>
              <a:gd name="connsiteX1" fmla="*/ 1475721 w 5147734"/>
              <a:gd name="connsiteY1" fmla="*/ 491093 h 5151065"/>
              <a:gd name="connsiteX2" fmla="*/ 4319639 w 5147734"/>
              <a:gd name="connsiteY2" fmla="*/ 3883937 h 5151065"/>
              <a:gd name="connsiteX3" fmla="*/ 4639346 w 5147734"/>
              <a:gd name="connsiteY3" fmla="*/ 4820056 h 5151065"/>
              <a:gd name="connsiteX4" fmla="*/ 5147734 w 5147734"/>
              <a:gd name="connsiteY4" fmla="*/ 5151065 h 5151065"/>
              <a:gd name="connsiteX0" fmla="*/ 0 w 5147734"/>
              <a:gd name="connsiteY0" fmla="*/ 119832 h 5081299"/>
              <a:gd name="connsiteX1" fmla="*/ 1475721 w 5147734"/>
              <a:gd name="connsiteY1" fmla="*/ 421327 h 5081299"/>
              <a:gd name="connsiteX2" fmla="*/ 4319639 w 5147734"/>
              <a:gd name="connsiteY2" fmla="*/ 3814171 h 5081299"/>
              <a:gd name="connsiteX3" fmla="*/ 4639346 w 5147734"/>
              <a:gd name="connsiteY3" fmla="*/ 4750290 h 5081299"/>
              <a:gd name="connsiteX4" fmla="*/ 5147734 w 5147734"/>
              <a:gd name="connsiteY4" fmla="*/ 5081299 h 5081299"/>
              <a:gd name="connsiteX0" fmla="*/ 0 w 5147734"/>
              <a:gd name="connsiteY0" fmla="*/ 3742 h 4965209"/>
              <a:gd name="connsiteX1" fmla="*/ 1889812 w 5147734"/>
              <a:gd name="connsiteY1" fmla="*/ 2565824 h 4965209"/>
              <a:gd name="connsiteX2" fmla="*/ 4319639 w 5147734"/>
              <a:gd name="connsiteY2" fmla="*/ 3698081 h 4965209"/>
              <a:gd name="connsiteX3" fmla="*/ 4639346 w 5147734"/>
              <a:gd name="connsiteY3" fmla="*/ 4634200 h 4965209"/>
              <a:gd name="connsiteX4" fmla="*/ 5147734 w 5147734"/>
              <a:gd name="connsiteY4" fmla="*/ 4965209 h 4965209"/>
              <a:gd name="connsiteX0" fmla="*/ 0 w 5147734"/>
              <a:gd name="connsiteY0" fmla="*/ 2665 h 4964132"/>
              <a:gd name="connsiteX1" fmla="*/ 1820797 w 5147734"/>
              <a:gd name="connsiteY1" fmla="*/ 3424602 h 4964132"/>
              <a:gd name="connsiteX2" fmla="*/ 4319639 w 5147734"/>
              <a:gd name="connsiteY2" fmla="*/ 3697004 h 4964132"/>
              <a:gd name="connsiteX3" fmla="*/ 4639346 w 5147734"/>
              <a:gd name="connsiteY3" fmla="*/ 4633123 h 4964132"/>
              <a:gd name="connsiteX4" fmla="*/ 5147734 w 5147734"/>
              <a:gd name="connsiteY4" fmla="*/ 4964132 h 4964132"/>
              <a:gd name="connsiteX0" fmla="*/ 0 w 5147734"/>
              <a:gd name="connsiteY0" fmla="*/ 2709 h 4964176"/>
              <a:gd name="connsiteX1" fmla="*/ 1820797 w 5147734"/>
              <a:gd name="connsiteY1" fmla="*/ 3424646 h 4964176"/>
              <a:gd name="connsiteX2" fmla="*/ 3381035 w 5147734"/>
              <a:gd name="connsiteY2" fmla="*/ 4002158 h 4964176"/>
              <a:gd name="connsiteX3" fmla="*/ 4639346 w 5147734"/>
              <a:gd name="connsiteY3" fmla="*/ 4633167 h 4964176"/>
              <a:gd name="connsiteX4" fmla="*/ 5147734 w 5147734"/>
              <a:gd name="connsiteY4" fmla="*/ 4964176 h 4964176"/>
              <a:gd name="connsiteX0" fmla="*/ 0 w 5147734"/>
              <a:gd name="connsiteY0" fmla="*/ 2709 h 5257187"/>
              <a:gd name="connsiteX1" fmla="*/ 1820797 w 5147734"/>
              <a:gd name="connsiteY1" fmla="*/ 3424646 h 5257187"/>
              <a:gd name="connsiteX2" fmla="*/ 3381035 w 5147734"/>
              <a:gd name="connsiteY2" fmla="*/ 4002158 h 5257187"/>
              <a:gd name="connsiteX3" fmla="*/ 3548908 w 5147734"/>
              <a:gd name="connsiteY3" fmla="*/ 5104700 h 5257187"/>
              <a:gd name="connsiteX4" fmla="*/ 5147734 w 5147734"/>
              <a:gd name="connsiteY4" fmla="*/ 4964176 h 5257187"/>
              <a:gd name="connsiteX0" fmla="*/ 0 w 5147734"/>
              <a:gd name="connsiteY0" fmla="*/ 2709 h 5257187"/>
              <a:gd name="connsiteX1" fmla="*/ 1820797 w 5147734"/>
              <a:gd name="connsiteY1" fmla="*/ 3424646 h 5257187"/>
              <a:gd name="connsiteX2" fmla="*/ 3381035 w 5147734"/>
              <a:gd name="connsiteY2" fmla="*/ 4002158 h 5257187"/>
              <a:gd name="connsiteX3" fmla="*/ 3548908 w 5147734"/>
              <a:gd name="connsiteY3" fmla="*/ 5104700 h 5257187"/>
              <a:gd name="connsiteX4" fmla="*/ 5147734 w 5147734"/>
              <a:gd name="connsiteY4" fmla="*/ 4964176 h 5257187"/>
              <a:gd name="connsiteX0" fmla="*/ 0 w 5147734"/>
              <a:gd name="connsiteY0" fmla="*/ 2709 h 5228139"/>
              <a:gd name="connsiteX1" fmla="*/ 1820797 w 5147734"/>
              <a:gd name="connsiteY1" fmla="*/ 3424646 h 5228139"/>
              <a:gd name="connsiteX2" fmla="*/ 3381035 w 5147734"/>
              <a:gd name="connsiteY2" fmla="*/ 4002158 h 5228139"/>
              <a:gd name="connsiteX3" fmla="*/ 3548908 w 5147734"/>
              <a:gd name="connsiteY3" fmla="*/ 5104700 h 5228139"/>
              <a:gd name="connsiteX4" fmla="*/ 5147734 w 5147734"/>
              <a:gd name="connsiteY4" fmla="*/ 4964176 h 5228139"/>
              <a:gd name="connsiteX0" fmla="*/ 0 w 5147734"/>
              <a:gd name="connsiteY0" fmla="*/ 2709 h 5010455"/>
              <a:gd name="connsiteX1" fmla="*/ 1820797 w 5147734"/>
              <a:gd name="connsiteY1" fmla="*/ 3424646 h 5010455"/>
              <a:gd name="connsiteX2" fmla="*/ 3381035 w 5147734"/>
              <a:gd name="connsiteY2" fmla="*/ 4002158 h 5010455"/>
              <a:gd name="connsiteX3" fmla="*/ 3493696 w 5147734"/>
              <a:gd name="connsiteY3" fmla="*/ 4827328 h 5010455"/>
              <a:gd name="connsiteX4" fmla="*/ 5147734 w 5147734"/>
              <a:gd name="connsiteY4" fmla="*/ 4964176 h 5010455"/>
              <a:gd name="connsiteX0" fmla="*/ 0 w 5147734"/>
              <a:gd name="connsiteY0" fmla="*/ 2709 h 5135598"/>
              <a:gd name="connsiteX1" fmla="*/ 1820797 w 5147734"/>
              <a:gd name="connsiteY1" fmla="*/ 3424646 h 5135598"/>
              <a:gd name="connsiteX2" fmla="*/ 3381035 w 5147734"/>
              <a:gd name="connsiteY2" fmla="*/ 4002158 h 5135598"/>
              <a:gd name="connsiteX3" fmla="*/ 3162424 w 5147734"/>
              <a:gd name="connsiteY3" fmla="*/ 4993752 h 5135598"/>
              <a:gd name="connsiteX4" fmla="*/ 5147734 w 5147734"/>
              <a:gd name="connsiteY4" fmla="*/ 4964176 h 5135598"/>
              <a:gd name="connsiteX0" fmla="*/ 0 w 5147734"/>
              <a:gd name="connsiteY0" fmla="*/ 2720 h 5135609"/>
              <a:gd name="connsiteX1" fmla="*/ 1820797 w 5147734"/>
              <a:gd name="connsiteY1" fmla="*/ 3424657 h 5135609"/>
              <a:gd name="connsiteX2" fmla="*/ 2939340 w 5147734"/>
              <a:gd name="connsiteY2" fmla="*/ 4071512 h 5135609"/>
              <a:gd name="connsiteX3" fmla="*/ 3162424 w 5147734"/>
              <a:gd name="connsiteY3" fmla="*/ 4993763 h 5135609"/>
              <a:gd name="connsiteX4" fmla="*/ 5147734 w 5147734"/>
              <a:gd name="connsiteY4" fmla="*/ 4964187 h 5135609"/>
              <a:gd name="connsiteX0" fmla="*/ 0 w 5147734"/>
              <a:gd name="connsiteY0" fmla="*/ 2720 h 5181233"/>
              <a:gd name="connsiteX1" fmla="*/ 1820797 w 5147734"/>
              <a:gd name="connsiteY1" fmla="*/ 3424657 h 5181233"/>
              <a:gd name="connsiteX2" fmla="*/ 2939340 w 5147734"/>
              <a:gd name="connsiteY2" fmla="*/ 4071512 h 5181233"/>
              <a:gd name="connsiteX3" fmla="*/ 3521302 w 5147734"/>
              <a:gd name="connsiteY3" fmla="*/ 5049237 h 5181233"/>
              <a:gd name="connsiteX4" fmla="*/ 5147734 w 5147734"/>
              <a:gd name="connsiteY4" fmla="*/ 4964187 h 5181233"/>
              <a:gd name="connsiteX0" fmla="*/ 0 w 5147734"/>
              <a:gd name="connsiteY0" fmla="*/ 2731 h 5181244"/>
              <a:gd name="connsiteX1" fmla="*/ 1820797 w 5147734"/>
              <a:gd name="connsiteY1" fmla="*/ 3424668 h 5181244"/>
              <a:gd name="connsiteX2" fmla="*/ 3063568 w 5147734"/>
              <a:gd name="connsiteY2" fmla="*/ 4140866 h 5181244"/>
              <a:gd name="connsiteX3" fmla="*/ 3521302 w 5147734"/>
              <a:gd name="connsiteY3" fmla="*/ 5049248 h 5181244"/>
              <a:gd name="connsiteX4" fmla="*/ 5147734 w 5147734"/>
              <a:gd name="connsiteY4" fmla="*/ 4964198 h 5181244"/>
              <a:gd name="connsiteX0" fmla="*/ 0 w 5147734"/>
              <a:gd name="connsiteY0" fmla="*/ 2731 h 5070354"/>
              <a:gd name="connsiteX1" fmla="*/ 1820797 w 5147734"/>
              <a:gd name="connsiteY1" fmla="*/ 3424668 h 5070354"/>
              <a:gd name="connsiteX2" fmla="*/ 3063568 w 5147734"/>
              <a:gd name="connsiteY2" fmla="*/ 4140866 h 5070354"/>
              <a:gd name="connsiteX3" fmla="*/ 3617922 w 5147734"/>
              <a:gd name="connsiteY3" fmla="*/ 4910562 h 5070354"/>
              <a:gd name="connsiteX4" fmla="*/ 5147734 w 5147734"/>
              <a:gd name="connsiteY4" fmla="*/ 4964198 h 507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7734" h="5070354">
                <a:moveTo>
                  <a:pt x="0" y="2731"/>
                </a:moveTo>
                <a:cubicBezTo>
                  <a:pt x="851807" y="-100178"/>
                  <a:pt x="1310202" y="2734979"/>
                  <a:pt x="1820797" y="3424668"/>
                </a:cubicBezTo>
                <a:cubicBezTo>
                  <a:pt x="2331392" y="4114357"/>
                  <a:pt x="2764047" y="3893217"/>
                  <a:pt x="3063568" y="4140866"/>
                </a:cubicBezTo>
                <a:cubicBezTo>
                  <a:pt x="3363089" y="4388515"/>
                  <a:pt x="3494476" y="4645350"/>
                  <a:pt x="3617922" y="4910562"/>
                </a:cubicBezTo>
                <a:cubicBezTo>
                  <a:pt x="4117117" y="5287231"/>
                  <a:pt x="5082685" y="4866653"/>
                  <a:pt x="5147734" y="4964198"/>
                </a:cubicBezTo>
              </a:path>
            </a:pathLst>
          </a:custGeom>
          <a:noFill/>
          <a:ln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87768" y="9065324"/>
            <a:ext cx="999066" cy="1945770"/>
          </a:xfrm>
          <a:custGeom>
            <a:avLst/>
            <a:gdLst>
              <a:gd name="connsiteX0" fmla="*/ 999066 w 999066"/>
              <a:gd name="connsiteY0" fmla="*/ 1910141 h 1910141"/>
              <a:gd name="connsiteX1" fmla="*/ 338666 w 999066"/>
              <a:gd name="connsiteY1" fmla="*/ 843341 h 1910141"/>
              <a:gd name="connsiteX2" fmla="*/ 338666 w 999066"/>
              <a:gd name="connsiteY2" fmla="*/ 843341 h 1910141"/>
              <a:gd name="connsiteX3" fmla="*/ 389466 w 999066"/>
              <a:gd name="connsiteY3" fmla="*/ 64407 h 1910141"/>
              <a:gd name="connsiteX4" fmla="*/ 0 w 999066"/>
              <a:gd name="connsiteY4" fmla="*/ 47474 h 1910141"/>
              <a:gd name="connsiteX0" fmla="*/ 999066 w 999066"/>
              <a:gd name="connsiteY0" fmla="*/ 1922603 h 1922603"/>
              <a:gd name="connsiteX1" fmla="*/ 338666 w 999066"/>
              <a:gd name="connsiteY1" fmla="*/ 855803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2603 h 1922603"/>
              <a:gd name="connsiteX1" fmla="*/ 203199 w 999066"/>
              <a:gd name="connsiteY1" fmla="*/ 821936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1356 h 1921356"/>
              <a:gd name="connsiteX1" fmla="*/ 203199 w 999066"/>
              <a:gd name="connsiteY1" fmla="*/ 820689 h 1921356"/>
              <a:gd name="connsiteX2" fmla="*/ 660399 w 999066"/>
              <a:gd name="connsiteY2" fmla="*/ 1006956 h 1921356"/>
              <a:gd name="connsiteX3" fmla="*/ 389466 w 999066"/>
              <a:gd name="connsiteY3" fmla="*/ 75622 h 1921356"/>
              <a:gd name="connsiteX4" fmla="*/ 0 w 999066"/>
              <a:gd name="connsiteY4" fmla="*/ 58689 h 1921356"/>
              <a:gd name="connsiteX0" fmla="*/ 999066 w 999066"/>
              <a:gd name="connsiteY0" fmla="*/ 1921356 h 1921356"/>
              <a:gd name="connsiteX1" fmla="*/ 660399 w 999066"/>
              <a:gd name="connsiteY1" fmla="*/ 1006956 h 1921356"/>
              <a:gd name="connsiteX2" fmla="*/ 389466 w 999066"/>
              <a:gd name="connsiteY2" fmla="*/ 75622 h 1921356"/>
              <a:gd name="connsiteX3" fmla="*/ 0 w 999066"/>
              <a:gd name="connsiteY3" fmla="*/ 58689 h 1921356"/>
              <a:gd name="connsiteX0" fmla="*/ 999066 w 999066"/>
              <a:gd name="connsiteY0" fmla="*/ 1953847 h 1953847"/>
              <a:gd name="connsiteX1" fmla="*/ 643466 w 999066"/>
              <a:gd name="connsiteY1" fmla="*/ 1479714 h 1953847"/>
              <a:gd name="connsiteX2" fmla="*/ 389466 w 999066"/>
              <a:gd name="connsiteY2" fmla="*/ 108113 h 1953847"/>
              <a:gd name="connsiteX3" fmla="*/ 0 w 999066"/>
              <a:gd name="connsiteY3" fmla="*/ 91180 h 1953847"/>
              <a:gd name="connsiteX0" fmla="*/ 999066 w 999066"/>
              <a:gd name="connsiteY0" fmla="*/ 1967615 h 1967615"/>
              <a:gd name="connsiteX1" fmla="*/ 507999 w 999066"/>
              <a:gd name="connsiteY1" fmla="*/ 1679749 h 1967615"/>
              <a:gd name="connsiteX2" fmla="*/ 389466 w 999066"/>
              <a:gd name="connsiteY2" fmla="*/ 121881 h 1967615"/>
              <a:gd name="connsiteX3" fmla="*/ 0 w 999066"/>
              <a:gd name="connsiteY3" fmla="*/ 104948 h 1967615"/>
              <a:gd name="connsiteX0" fmla="*/ 999066 w 999066"/>
              <a:gd name="connsiteY0" fmla="*/ 1977632 h 1977632"/>
              <a:gd name="connsiteX1" fmla="*/ 440266 w 999066"/>
              <a:gd name="connsiteY1" fmla="*/ 1825232 h 1977632"/>
              <a:gd name="connsiteX2" fmla="*/ 389466 w 999066"/>
              <a:gd name="connsiteY2" fmla="*/ 131898 h 1977632"/>
              <a:gd name="connsiteX3" fmla="*/ 0 w 999066"/>
              <a:gd name="connsiteY3" fmla="*/ 114965 h 1977632"/>
              <a:gd name="connsiteX0" fmla="*/ 999066 w 999066"/>
              <a:gd name="connsiteY0" fmla="*/ 1985147 h 2045832"/>
              <a:gd name="connsiteX1" fmla="*/ 406400 w 999066"/>
              <a:gd name="connsiteY1" fmla="*/ 1934347 h 2045832"/>
              <a:gd name="connsiteX2" fmla="*/ 389466 w 999066"/>
              <a:gd name="connsiteY2" fmla="*/ 139413 h 2045832"/>
              <a:gd name="connsiteX3" fmla="*/ 0 w 999066"/>
              <a:gd name="connsiteY3" fmla="*/ 122480 h 2045832"/>
              <a:gd name="connsiteX0" fmla="*/ 999066 w 999066"/>
              <a:gd name="connsiteY0" fmla="*/ 1985147 h 2043029"/>
              <a:gd name="connsiteX1" fmla="*/ 406400 w 999066"/>
              <a:gd name="connsiteY1" fmla="*/ 1934347 h 2043029"/>
              <a:gd name="connsiteX2" fmla="*/ 389466 w 999066"/>
              <a:gd name="connsiteY2" fmla="*/ 139413 h 2043029"/>
              <a:gd name="connsiteX3" fmla="*/ 0 w 999066"/>
              <a:gd name="connsiteY3" fmla="*/ 122480 h 2043029"/>
              <a:gd name="connsiteX0" fmla="*/ 999066 w 999066"/>
              <a:gd name="connsiteY0" fmla="*/ 1985147 h 2040372"/>
              <a:gd name="connsiteX1" fmla="*/ 406400 w 999066"/>
              <a:gd name="connsiteY1" fmla="*/ 1934347 h 2040372"/>
              <a:gd name="connsiteX2" fmla="*/ 389466 w 999066"/>
              <a:gd name="connsiteY2" fmla="*/ 139413 h 2040372"/>
              <a:gd name="connsiteX3" fmla="*/ 0 w 999066"/>
              <a:gd name="connsiteY3" fmla="*/ 122480 h 2040372"/>
              <a:gd name="connsiteX0" fmla="*/ 999066 w 999066"/>
              <a:gd name="connsiteY0" fmla="*/ 1985147 h 2026621"/>
              <a:gd name="connsiteX1" fmla="*/ 406400 w 999066"/>
              <a:gd name="connsiteY1" fmla="*/ 1934347 h 2026621"/>
              <a:gd name="connsiteX2" fmla="*/ 389466 w 999066"/>
              <a:gd name="connsiteY2" fmla="*/ 139413 h 2026621"/>
              <a:gd name="connsiteX3" fmla="*/ 0 w 999066"/>
              <a:gd name="connsiteY3" fmla="*/ 122480 h 2026621"/>
              <a:gd name="connsiteX0" fmla="*/ 999066 w 999066"/>
              <a:gd name="connsiteY0" fmla="*/ 1985147 h 2030824"/>
              <a:gd name="connsiteX1" fmla="*/ 406400 w 999066"/>
              <a:gd name="connsiteY1" fmla="*/ 1934347 h 2030824"/>
              <a:gd name="connsiteX2" fmla="*/ 389466 w 999066"/>
              <a:gd name="connsiteY2" fmla="*/ 139413 h 2030824"/>
              <a:gd name="connsiteX3" fmla="*/ 0 w 999066"/>
              <a:gd name="connsiteY3" fmla="*/ 122480 h 2030824"/>
              <a:gd name="connsiteX0" fmla="*/ 999066 w 999066"/>
              <a:gd name="connsiteY0" fmla="*/ 1985147 h 2279074"/>
              <a:gd name="connsiteX1" fmla="*/ 406400 w 999066"/>
              <a:gd name="connsiteY1" fmla="*/ 1934347 h 2279074"/>
              <a:gd name="connsiteX2" fmla="*/ 389466 w 999066"/>
              <a:gd name="connsiteY2" fmla="*/ 139413 h 2279074"/>
              <a:gd name="connsiteX3" fmla="*/ 0 w 999066"/>
              <a:gd name="connsiteY3" fmla="*/ 122480 h 2279074"/>
              <a:gd name="connsiteX0" fmla="*/ 999066 w 999066"/>
              <a:gd name="connsiteY0" fmla="*/ 1961357 h 2167890"/>
              <a:gd name="connsiteX1" fmla="*/ 406400 w 999066"/>
              <a:gd name="connsiteY1" fmla="*/ 1588824 h 2167890"/>
              <a:gd name="connsiteX2" fmla="*/ 389466 w 999066"/>
              <a:gd name="connsiteY2" fmla="*/ 115623 h 2167890"/>
              <a:gd name="connsiteX3" fmla="*/ 0 w 999066"/>
              <a:gd name="connsiteY3" fmla="*/ 98690 h 2167890"/>
              <a:gd name="connsiteX0" fmla="*/ 999066 w 999066"/>
              <a:gd name="connsiteY0" fmla="*/ 1941341 h 2104831"/>
              <a:gd name="connsiteX1" fmla="*/ 406400 w 999066"/>
              <a:gd name="connsiteY1" fmla="*/ 1297875 h 2104831"/>
              <a:gd name="connsiteX2" fmla="*/ 389466 w 999066"/>
              <a:gd name="connsiteY2" fmla="*/ 95607 h 2104831"/>
              <a:gd name="connsiteX3" fmla="*/ 0 w 999066"/>
              <a:gd name="connsiteY3" fmla="*/ 78674 h 2104831"/>
              <a:gd name="connsiteX0" fmla="*/ 999066 w 999066"/>
              <a:gd name="connsiteY0" fmla="*/ 1941341 h 1945770"/>
              <a:gd name="connsiteX1" fmla="*/ 558797 w 999066"/>
              <a:gd name="connsiteY1" fmla="*/ 1772009 h 1945770"/>
              <a:gd name="connsiteX2" fmla="*/ 406400 w 999066"/>
              <a:gd name="connsiteY2" fmla="*/ 1297875 h 1945770"/>
              <a:gd name="connsiteX3" fmla="*/ 389466 w 999066"/>
              <a:gd name="connsiteY3" fmla="*/ 95607 h 1945770"/>
              <a:gd name="connsiteX4" fmla="*/ 0 w 999066"/>
              <a:gd name="connsiteY4" fmla="*/ 78674 h 19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6" h="1945770">
                <a:moveTo>
                  <a:pt x="999066" y="1941341"/>
                </a:moveTo>
                <a:cubicBezTo>
                  <a:pt x="951088" y="1966741"/>
                  <a:pt x="657575" y="1879253"/>
                  <a:pt x="558797" y="1772009"/>
                </a:cubicBezTo>
                <a:cubicBezTo>
                  <a:pt x="460019" y="1664765"/>
                  <a:pt x="434622" y="1577275"/>
                  <a:pt x="406400" y="1297875"/>
                </a:cubicBezTo>
                <a:cubicBezTo>
                  <a:pt x="378178" y="1018475"/>
                  <a:pt x="457199" y="298807"/>
                  <a:pt x="389466" y="95607"/>
                </a:cubicBezTo>
                <a:cubicBezTo>
                  <a:pt x="321733" y="-107593"/>
                  <a:pt x="73378" y="75852"/>
                  <a:pt x="0" y="7867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3626864" y="5652421"/>
            <a:ext cx="766320" cy="4964677"/>
          </a:xfrm>
          <a:custGeom>
            <a:avLst/>
            <a:gdLst>
              <a:gd name="connsiteX0" fmla="*/ 999066 w 999066"/>
              <a:gd name="connsiteY0" fmla="*/ 1910141 h 1910141"/>
              <a:gd name="connsiteX1" fmla="*/ 338666 w 999066"/>
              <a:gd name="connsiteY1" fmla="*/ 843341 h 1910141"/>
              <a:gd name="connsiteX2" fmla="*/ 338666 w 999066"/>
              <a:gd name="connsiteY2" fmla="*/ 843341 h 1910141"/>
              <a:gd name="connsiteX3" fmla="*/ 389466 w 999066"/>
              <a:gd name="connsiteY3" fmla="*/ 64407 h 1910141"/>
              <a:gd name="connsiteX4" fmla="*/ 0 w 999066"/>
              <a:gd name="connsiteY4" fmla="*/ 47474 h 1910141"/>
              <a:gd name="connsiteX0" fmla="*/ 999066 w 999066"/>
              <a:gd name="connsiteY0" fmla="*/ 1922603 h 1922603"/>
              <a:gd name="connsiteX1" fmla="*/ 338666 w 999066"/>
              <a:gd name="connsiteY1" fmla="*/ 855803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2603 h 1922603"/>
              <a:gd name="connsiteX1" fmla="*/ 203199 w 999066"/>
              <a:gd name="connsiteY1" fmla="*/ 821936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1356 h 1921356"/>
              <a:gd name="connsiteX1" fmla="*/ 203199 w 999066"/>
              <a:gd name="connsiteY1" fmla="*/ 820689 h 1921356"/>
              <a:gd name="connsiteX2" fmla="*/ 660399 w 999066"/>
              <a:gd name="connsiteY2" fmla="*/ 1006956 h 1921356"/>
              <a:gd name="connsiteX3" fmla="*/ 389466 w 999066"/>
              <a:gd name="connsiteY3" fmla="*/ 75622 h 1921356"/>
              <a:gd name="connsiteX4" fmla="*/ 0 w 999066"/>
              <a:gd name="connsiteY4" fmla="*/ 58689 h 1921356"/>
              <a:gd name="connsiteX0" fmla="*/ 999066 w 999066"/>
              <a:gd name="connsiteY0" fmla="*/ 1921356 h 1921356"/>
              <a:gd name="connsiteX1" fmla="*/ 660399 w 999066"/>
              <a:gd name="connsiteY1" fmla="*/ 1006956 h 1921356"/>
              <a:gd name="connsiteX2" fmla="*/ 389466 w 999066"/>
              <a:gd name="connsiteY2" fmla="*/ 75622 h 1921356"/>
              <a:gd name="connsiteX3" fmla="*/ 0 w 999066"/>
              <a:gd name="connsiteY3" fmla="*/ 58689 h 1921356"/>
              <a:gd name="connsiteX0" fmla="*/ 999066 w 999066"/>
              <a:gd name="connsiteY0" fmla="*/ 1953847 h 1953847"/>
              <a:gd name="connsiteX1" fmla="*/ 643466 w 999066"/>
              <a:gd name="connsiteY1" fmla="*/ 1479714 h 1953847"/>
              <a:gd name="connsiteX2" fmla="*/ 389466 w 999066"/>
              <a:gd name="connsiteY2" fmla="*/ 108113 h 1953847"/>
              <a:gd name="connsiteX3" fmla="*/ 0 w 999066"/>
              <a:gd name="connsiteY3" fmla="*/ 91180 h 1953847"/>
              <a:gd name="connsiteX0" fmla="*/ 999066 w 999066"/>
              <a:gd name="connsiteY0" fmla="*/ 1967615 h 1967615"/>
              <a:gd name="connsiteX1" fmla="*/ 507999 w 999066"/>
              <a:gd name="connsiteY1" fmla="*/ 1679749 h 1967615"/>
              <a:gd name="connsiteX2" fmla="*/ 389466 w 999066"/>
              <a:gd name="connsiteY2" fmla="*/ 121881 h 1967615"/>
              <a:gd name="connsiteX3" fmla="*/ 0 w 999066"/>
              <a:gd name="connsiteY3" fmla="*/ 104948 h 1967615"/>
              <a:gd name="connsiteX0" fmla="*/ 999066 w 999066"/>
              <a:gd name="connsiteY0" fmla="*/ 1977632 h 1977632"/>
              <a:gd name="connsiteX1" fmla="*/ 440266 w 999066"/>
              <a:gd name="connsiteY1" fmla="*/ 1825232 h 1977632"/>
              <a:gd name="connsiteX2" fmla="*/ 389466 w 999066"/>
              <a:gd name="connsiteY2" fmla="*/ 131898 h 1977632"/>
              <a:gd name="connsiteX3" fmla="*/ 0 w 999066"/>
              <a:gd name="connsiteY3" fmla="*/ 114965 h 1977632"/>
              <a:gd name="connsiteX0" fmla="*/ 999066 w 999066"/>
              <a:gd name="connsiteY0" fmla="*/ 1985147 h 2045832"/>
              <a:gd name="connsiteX1" fmla="*/ 406400 w 999066"/>
              <a:gd name="connsiteY1" fmla="*/ 1934347 h 2045832"/>
              <a:gd name="connsiteX2" fmla="*/ 389466 w 999066"/>
              <a:gd name="connsiteY2" fmla="*/ 139413 h 2045832"/>
              <a:gd name="connsiteX3" fmla="*/ 0 w 999066"/>
              <a:gd name="connsiteY3" fmla="*/ 122480 h 2045832"/>
              <a:gd name="connsiteX0" fmla="*/ 999066 w 999066"/>
              <a:gd name="connsiteY0" fmla="*/ 1985147 h 2043029"/>
              <a:gd name="connsiteX1" fmla="*/ 406400 w 999066"/>
              <a:gd name="connsiteY1" fmla="*/ 1934347 h 2043029"/>
              <a:gd name="connsiteX2" fmla="*/ 389466 w 999066"/>
              <a:gd name="connsiteY2" fmla="*/ 139413 h 2043029"/>
              <a:gd name="connsiteX3" fmla="*/ 0 w 999066"/>
              <a:gd name="connsiteY3" fmla="*/ 122480 h 2043029"/>
              <a:gd name="connsiteX0" fmla="*/ 999066 w 999066"/>
              <a:gd name="connsiteY0" fmla="*/ 1985147 h 2040372"/>
              <a:gd name="connsiteX1" fmla="*/ 406400 w 999066"/>
              <a:gd name="connsiteY1" fmla="*/ 1934347 h 2040372"/>
              <a:gd name="connsiteX2" fmla="*/ 389466 w 999066"/>
              <a:gd name="connsiteY2" fmla="*/ 139413 h 2040372"/>
              <a:gd name="connsiteX3" fmla="*/ 0 w 999066"/>
              <a:gd name="connsiteY3" fmla="*/ 122480 h 2040372"/>
              <a:gd name="connsiteX0" fmla="*/ 999066 w 999066"/>
              <a:gd name="connsiteY0" fmla="*/ 1985147 h 2026621"/>
              <a:gd name="connsiteX1" fmla="*/ 406400 w 999066"/>
              <a:gd name="connsiteY1" fmla="*/ 1934347 h 2026621"/>
              <a:gd name="connsiteX2" fmla="*/ 389466 w 999066"/>
              <a:gd name="connsiteY2" fmla="*/ 139413 h 2026621"/>
              <a:gd name="connsiteX3" fmla="*/ 0 w 999066"/>
              <a:gd name="connsiteY3" fmla="*/ 122480 h 2026621"/>
              <a:gd name="connsiteX0" fmla="*/ 999066 w 999066"/>
              <a:gd name="connsiteY0" fmla="*/ 1985147 h 2030824"/>
              <a:gd name="connsiteX1" fmla="*/ 406400 w 999066"/>
              <a:gd name="connsiteY1" fmla="*/ 1934347 h 2030824"/>
              <a:gd name="connsiteX2" fmla="*/ 389466 w 999066"/>
              <a:gd name="connsiteY2" fmla="*/ 139413 h 2030824"/>
              <a:gd name="connsiteX3" fmla="*/ 0 w 999066"/>
              <a:gd name="connsiteY3" fmla="*/ 122480 h 2030824"/>
              <a:gd name="connsiteX0" fmla="*/ 999066 w 999066"/>
              <a:gd name="connsiteY0" fmla="*/ 1985147 h 2279074"/>
              <a:gd name="connsiteX1" fmla="*/ 406400 w 999066"/>
              <a:gd name="connsiteY1" fmla="*/ 1934347 h 2279074"/>
              <a:gd name="connsiteX2" fmla="*/ 389466 w 999066"/>
              <a:gd name="connsiteY2" fmla="*/ 139413 h 2279074"/>
              <a:gd name="connsiteX3" fmla="*/ 0 w 999066"/>
              <a:gd name="connsiteY3" fmla="*/ 122480 h 2279074"/>
              <a:gd name="connsiteX0" fmla="*/ 999066 w 999066"/>
              <a:gd name="connsiteY0" fmla="*/ 1961357 h 2167890"/>
              <a:gd name="connsiteX1" fmla="*/ 406400 w 999066"/>
              <a:gd name="connsiteY1" fmla="*/ 1588824 h 2167890"/>
              <a:gd name="connsiteX2" fmla="*/ 389466 w 999066"/>
              <a:gd name="connsiteY2" fmla="*/ 115623 h 2167890"/>
              <a:gd name="connsiteX3" fmla="*/ 0 w 999066"/>
              <a:gd name="connsiteY3" fmla="*/ 98690 h 2167890"/>
              <a:gd name="connsiteX0" fmla="*/ 999066 w 999066"/>
              <a:gd name="connsiteY0" fmla="*/ 1941341 h 2104831"/>
              <a:gd name="connsiteX1" fmla="*/ 406400 w 999066"/>
              <a:gd name="connsiteY1" fmla="*/ 1297875 h 2104831"/>
              <a:gd name="connsiteX2" fmla="*/ 389466 w 999066"/>
              <a:gd name="connsiteY2" fmla="*/ 95607 h 2104831"/>
              <a:gd name="connsiteX3" fmla="*/ 0 w 999066"/>
              <a:gd name="connsiteY3" fmla="*/ 78674 h 2104831"/>
              <a:gd name="connsiteX0" fmla="*/ 999066 w 999066"/>
              <a:gd name="connsiteY0" fmla="*/ 1941341 h 1945770"/>
              <a:gd name="connsiteX1" fmla="*/ 558797 w 999066"/>
              <a:gd name="connsiteY1" fmla="*/ 1772009 h 1945770"/>
              <a:gd name="connsiteX2" fmla="*/ 406400 w 999066"/>
              <a:gd name="connsiteY2" fmla="*/ 1297875 h 1945770"/>
              <a:gd name="connsiteX3" fmla="*/ 389466 w 999066"/>
              <a:gd name="connsiteY3" fmla="*/ 95607 h 1945770"/>
              <a:gd name="connsiteX4" fmla="*/ 0 w 999066"/>
              <a:gd name="connsiteY4" fmla="*/ 78674 h 1945770"/>
              <a:gd name="connsiteX0" fmla="*/ 999066 w 999066"/>
              <a:gd name="connsiteY0" fmla="*/ 1939399 h 1943828"/>
              <a:gd name="connsiteX1" fmla="*/ 558797 w 999066"/>
              <a:gd name="connsiteY1" fmla="*/ 1770067 h 1943828"/>
              <a:gd name="connsiteX2" fmla="*/ 635317 w 999066"/>
              <a:gd name="connsiteY2" fmla="*/ 1269630 h 1943828"/>
              <a:gd name="connsiteX3" fmla="*/ 389466 w 999066"/>
              <a:gd name="connsiteY3" fmla="*/ 93665 h 1943828"/>
              <a:gd name="connsiteX4" fmla="*/ 0 w 999066"/>
              <a:gd name="connsiteY4" fmla="*/ 76732 h 1943828"/>
              <a:gd name="connsiteX0" fmla="*/ 999066 w 999066"/>
              <a:gd name="connsiteY0" fmla="*/ 1939399 h 1973777"/>
              <a:gd name="connsiteX1" fmla="*/ 630333 w 999066"/>
              <a:gd name="connsiteY1" fmla="*/ 1908160 h 1973777"/>
              <a:gd name="connsiteX2" fmla="*/ 635317 w 999066"/>
              <a:gd name="connsiteY2" fmla="*/ 1269630 h 1973777"/>
              <a:gd name="connsiteX3" fmla="*/ 389466 w 999066"/>
              <a:gd name="connsiteY3" fmla="*/ 93665 h 1973777"/>
              <a:gd name="connsiteX4" fmla="*/ 0 w 999066"/>
              <a:gd name="connsiteY4" fmla="*/ 76732 h 1973777"/>
              <a:gd name="connsiteX0" fmla="*/ 999066 w 999066"/>
              <a:gd name="connsiteY0" fmla="*/ 1939399 h 1950090"/>
              <a:gd name="connsiteX1" fmla="*/ 644641 w 999066"/>
              <a:gd name="connsiteY1" fmla="*/ 1842402 h 1950090"/>
              <a:gd name="connsiteX2" fmla="*/ 635317 w 999066"/>
              <a:gd name="connsiteY2" fmla="*/ 1269630 h 1950090"/>
              <a:gd name="connsiteX3" fmla="*/ 389466 w 999066"/>
              <a:gd name="connsiteY3" fmla="*/ 93665 h 1950090"/>
              <a:gd name="connsiteX4" fmla="*/ 0 w 999066"/>
              <a:gd name="connsiteY4" fmla="*/ 76732 h 1950090"/>
              <a:gd name="connsiteX0" fmla="*/ 999066 w 999066"/>
              <a:gd name="connsiteY0" fmla="*/ 1939399 h 1950090"/>
              <a:gd name="connsiteX1" fmla="*/ 658948 w 999066"/>
              <a:gd name="connsiteY1" fmla="*/ 1842402 h 1950090"/>
              <a:gd name="connsiteX2" fmla="*/ 635317 w 999066"/>
              <a:gd name="connsiteY2" fmla="*/ 1269630 h 1950090"/>
              <a:gd name="connsiteX3" fmla="*/ 389466 w 999066"/>
              <a:gd name="connsiteY3" fmla="*/ 93665 h 1950090"/>
              <a:gd name="connsiteX4" fmla="*/ 0 w 999066"/>
              <a:gd name="connsiteY4" fmla="*/ 76732 h 1950090"/>
              <a:gd name="connsiteX0" fmla="*/ 999066 w 999066"/>
              <a:gd name="connsiteY0" fmla="*/ 1939399 h 1949016"/>
              <a:gd name="connsiteX1" fmla="*/ 587411 w 999066"/>
              <a:gd name="connsiteY1" fmla="*/ 1835826 h 1949016"/>
              <a:gd name="connsiteX2" fmla="*/ 635317 w 999066"/>
              <a:gd name="connsiteY2" fmla="*/ 1269630 h 1949016"/>
              <a:gd name="connsiteX3" fmla="*/ 389466 w 999066"/>
              <a:gd name="connsiteY3" fmla="*/ 93665 h 1949016"/>
              <a:gd name="connsiteX4" fmla="*/ 0 w 999066"/>
              <a:gd name="connsiteY4" fmla="*/ 76732 h 1949016"/>
              <a:gd name="connsiteX0" fmla="*/ 927529 w 927529"/>
              <a:gd name="connsiteY0" fmla="*/ 1939399 h 1949016"/>
              <a:gd name="connsiteX1" fmla="*/ 587411 w 927529"/>
              <a:gd name="connsiteY1" fmla="*/ 1835826 h 1949016"/>
              <a:gd name="connsiteX2" fmla="*/ 635317 w 927529"/>
              <a:gd name="connsiteY2" fmla="*/ 1269630 h 1949016"/>
              <a:gd name="connsiteX3" fmla="*/ 389466 w 927529"/>
              <a:gd name="connsiteY3" fmla="*/ 93665 h 1949016"/>
              <a:gd name="connsiteX4" fmla="*/ 0 w 927529"/>
              <a:gd name="connsiteY4" fmla="*/ 76732 h 1949016"/>
              <a:gd name="connsiteX0" fmla="*/ 941836 w 941836"/>
              <a:gd name="connsiteY0" fmla="*/ 1961147 h 1970764"/>
              <a:gd name="connsiteX1" fmla="*/ 601718 w 941836"/>
              <a:gd name="connsiteY1" fmla="*/ 1857574 h 1970764"/>
              <a:gd name="connsiteX2" fmla="*/ 649624 w 941836"/>
              <a:gd name="connsiteY2" fmla="*/ 1291378 h 1970764"/>
              <a:gd name="connsiteX3" fmla="*/ 403773 w 941836"/>
              <a:gd name="connsiteY3" fmla="*/ 115413 h 1970764"/>
              <a:gd name="connsiteX4" fmla="*/ 0 w 941836"/>
              <a:gd name="connsiteY4" fmla="*/ 45873 h 1970764"/>
              <a:gd name="connsiteX0" fmla="*/ 941836 w 941836"/>
              <a:gd name="connsiteY0" fmla="*/ 1915624 h 1925241"/>
              <a:gd name="connsiteX1" fmla="*/ 601718 w 941836"/>
              <a:gd name="connsiteY1" fmla="*/ 1812051 h 1925241"/>
              <a:gd name="connsiteX2" fmla="*/ 649624 w 941836"/>
              <a:gd name="connsiteY2" fmla="*/ 1245855 h 1925241"/>
              <a:gd name="connsiteX3" fmla="*/ 646998 w 941836"/>
              <a:gd name="connsiteY3" fmla="*/ 214559 h 1925241"/>
              <a:gd name="connsiteX4" fmla="*/ 0 w 941836"/>
              <a:gd name="connsiteY4" fmla="*/ 350 h 1925241"/>
              <a:gd name="connsiteX0" fmla="*/ 941836 w 941836"/>
              <a:gd name="connsiteY0" fmla="*/ 1918351 h 1927968"/>
              <a:gd name="connsiteX1" fmla="*/ 601718 w 941836"/>
              <a:gd name="connsiteY1" fmla="*/ 1814778 h 1927968"/>
              <a:gd name="connsiteX2" fmla="*/ 649624 w 941836"/>
              <a:gd name="connsiteY2" fmla="*/ 1248582 h 1927968"/>
              <a:gd name="connsiteX3" fmla="*/ 646998 w 941836"/>
              <a:gd name="connsiteY3" fmla="*/ 177831 h 1927968"/>
              <a:gd name="connsiteX4" fmla="*/ 0 w 941836"/>
              <a:gd name="connsiteY4" fmla="*/ 3077 h 192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836" h="1927968">
                <a:moveTo>
                  <a:pt x="941836" y="1918351"/>
                </a:moveTo>
                <a:cubicBezTo>
                  <a:pt x="893858" y="1943751"/>
                  <a:pt x="700496" y="1922022"/>
                  <a:pt x="601718" y="1814778"/>
                </a:cubicBezTo>
                <a:cubicBezTo>
                  <a:pt x="502940" y="1707534"/>
                  <a:pt x="642077" y="1521406"/>
                  <a:pt x="649624" y="1248582"/>
                </a:cubicBezTo>
                <a:cubicBezTo>
                  <a:pt x="657171" y="975758"/>
                  <a:pt x="755269" y="385415"/>
                  <a:pt x="646998" y="177831"/>
                </a:cubicBezTo>
                <a:cubicBezTo>
                  <a:pt x="538727" y="-29753"/>
                  <a:pt x="73378" y="255"/>
                  <a:pt x="0" y="307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864959" y="868165"/>
            <a:ext cx="469765" cy="5532635"/>
          </a:xfrm>
          <a:custGeom>
            <a:avLst/>
            <a:gdLst>
              <a:gd name="connsiteX0" fmla="*/ 999066 w 999066"/>
              <a:gd name="connsiteY0" fmla="*/ 1910141 h 1910141"/>
              <a:gd name="connsiteX1" fmla="*/ 338666 w 999066"/>
              <a:gd name="connsiteY1" fmla="*/ 843341 h 1910141"/>
              <a:gd name="connsiteX2" fmla="*/ 338666 w 999066"/>
              <a:gd name="connsiteY2" fmla="*/ 843341 h 1910141"/>
              <a:gd name="connsiteX3" fmla="*/ 389466 w 999066"/>
              <a:gd name="connsiteY3" fmla="*/ 64407 h 1910141"/>
              <a:gd name="connsiteX4" fmla="*/ 0 w 999066"/>
              <a:gd name="connsiteY4" fmla="*/ 47474 h 1910141"/>
              <a:gd name="connsiteX0" fmla="*/ 999066 w 999066"/>
              <a:gd name="connsiteY0" fmla="*/ 1922603 h 1922603"/>
              <a:gd name="connsiteX1" fmla="*/ 338666 w 999066"/>
              <a:gd name="connsiteY1" fmla="*/ 855803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2603 h 1922603"/>
              <a:gd name="connsiteX1" fmla="*/ 203199 w 999066"/>
              <a:gd name="connsiteY1" fmla="*/ 821936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1356 h 1921356"/>
              <a:gd name="connsiteX1" fmla="*/ 203199 w 999066"/>
              <a:gd name="connsiteY1" fmla="*/ 820689 h 1921356"/>
              <a:gd name="connsiteX2" fmla="*/ 660399 w 999066"/>
              <a:gd name="connsiteY2" fmla="*/ 1006956 h 1921356"/>
              <a:gd name="connsiteX3" fmla="*/ 389466 w 999066"/>
              <a:gd name="connsiteY3" fmla="*/ 75622 h 1921356"/>
              <a:gd name="connsiteX4" fmla="*/ 0 w 999066"/>
              <a:gd name="connsiteY4" fmla="*/ 58689 h 1921356"/>
              <a:gd name="connsiteX0" fmla="*/ 999066 w 999066"/>
              <a:gd name="connsiteY0" fmla="*/ 1921356 h 1921356"/>
              <a:gd name="connsiteX1" fmla="*/ 660399 w 999066"/>
              <a:gd name="connsiteY1" fmla="*/ 1006956 h 1921356"/>
              <a:gd name="connsiteX2" fmla="*/ 389466 w 999066"/>
              <a:gd name="connsiteY2" fmla="*/ 75622 h 1921356"/>
              <a:gd name="connsiteX3" fmla="*/ 0 w 999066"/>
              <a:gd name="connsiteY3" fmla="*/ 58689 h 1921356"/>
              <a:gd name="connsiteX0" fmla="*/ 999066 w 999066"/>
              <a:gd name="connsiteY0" fmla="*/ 1953847 h 1953847"/>
              <a:gd name="connsiteX1" fmla="*/ 643466 w 999066"/>
              <a:gd name="connsiteY1" fmla="*/ 1479714 h 1953847"/>
              <a:gd name="connsiteX2" fmla="*/ 389466 w 999066"/>
              <a:gd name="connsiteY2" fmla="*/ 108113 h 1953847"/>
              <a:gd name="connsiteX3" fmla="*/ 0 w 999066"/>
              <a:gd name="connsiteY3" fmla="*/ 91180 h 1953847"/>
              <a:gd name="connsiteX0" fmla="*/ 999066 w 999066"/>
              <a:gd name="connsiteY0" fmla="*/ 1967615 h 1967615"/>
              <a:gd name="connsiteX1" fmla="*/ 507999 w 999066"/>
              <a:gd name="connsiteY1" fmla="*/ 1679749 h 1967615"/>
              <a:gd name="connsiteX2" fmla="*/ 389466 w 999066"/>
              <a:gd name="connsiteY2" fmla="*/ 121881 h 1967615"/>
              <a:gd name="connsiteX3" fmla="*/ 0 w 999066"/>
              <a:gd name="connsiteY3" fmla="*/ 104948 h 1967615"/>
              <a:gd name="connsiteX0" fmla="*/ 999066 w 999066"/>
              <a:gd name="connsiteY0" fmla="*/ 1977632 h 1977632"/>
              <a:gd name="connsiteX1" fmla="*/ 440266 w 999066"/>
              <a:gd name="connsiteY1" fmla="*/ 1825232 h 1977632"/>
              <a:gd name="connsiteX2" fmla="*/ 389466 w 999066"/>
              <a:gd name="connsiteY2" fmla="*/ 131898 h 1977632"/>
              <a:gd name="connsiteX3" fmla="*/ 0 w 999066"/>
              <a:gd name="connsiteY3" fmla="*/ 114965 h 1977632"/>
              <a:gd name="connsiteX0" fmla="*/ 999066 w 999066"/>
              <a:gd name="connsiteY0" fmla="*/ 1985147 h 2045832"/>
              <a:gd name="connsiteX1" fmla="*/ 406400 w 999066"/>
              <a:gd name="connsiteY1" fmla="*/ 1934347 h 2045832"/>
              <a:gd name="connsiteX2" fmla="*/ 389466 w 999066"/>
              <a:gd name="connsiteY2" fmla="*/ 139413 h 2045832"/>
              <a:gd name="connsiteX3" fmla="*/ 0 w 999066"/>
              <a:gd name="connsiteY3" fmla="*/ 122480 h 2045832"/>
              <a:gd name="connsiteX0" fmla="*/ 999066 w 999066"/>
              <a:gd name="connsiteY0" fmla="*/ 1985147 h 2043029"/>
              <a:gd name="connsiteX1" fmla="*/ 406400 w 999066"/>
              <a:gd name="connsiteY1" fmla="*/ 1934347 h 2043029"/>
              <a:gd name="connsiteX2" fmla="*/ 389466 w 999066"/>
              <a:gd name="connsiteY2" fmla="*/ 139413 h 2043029"/>
              <a:gd name="connsiteX3" fmla="*/ 0 w 999066"/>
              <a:gd name="connsiteY3" fmla="*/ 122480 h 2043029"/>
              <a:gd name="connsiteX0" fmla="*/ 999066 w 999066"/>
              <a:gd name="connsiteY0" fmla="*/ 1985147 h 2040372"/>
              <a:gd name="connsiteX1" fmla="*/ 406400 w 999066"/>
              <a:gd name="connsiteY1" fmla="*/ 1934347 h 2040372"/>
              <a:gd name="connsiteX2" fmla="*/ 389466 w 999066"/>
              <a:gd name="connsiteY2" fmla="*/ 139413 h 2040372"/>
              <a:gd name="connsiteX3" fmla="*/ 0 w 999066"/>
              <a:gd name="connsiteY3" fmla="*/ 122480 h 2040372"/>
              <a:gd name="connsiteX0" fmla="*/ 999066 w 999066"/>
              <a:gd name="connsiteY0" fmla="*/ 1985147 h 2026621"/>
              <a:gd name="connsiteX1" fmla="*/ 406400 w 999066"/>
              <a:gd name="connsiteY1" fmla="*/ 1934347 h 2026621"/>
              <a:gd name="connsiteX2" fmla="*/ 389466 w 999066"/>
              <a:gd name="connsiteY2" fmla="*/ 139413 h 2026621"/>
              <a:gd name="connsiteX3" fmla="*/ 0 w 999066"/>
              <a:gd name="connsiteY3" fmla="*/ 122480 h 2026621"/>
              <a:gd name="connsiteX0" fmla="*/ 999066 w 999066"/>
              <a:gd name="connsiteY0" fmla="*/ 1985147 h 2030824"/>
              <a:gd name="connsiteX1" fmla="*/ 406400 w 999066"/>
              <a:gd name="connsiteY1" fmla="*/ 1934347 h 2030824"/>
              <a:gd name="connsiteX2" fmla="*/ 389466 w 999066"/>
              <a:gd name="connsiteY2" fmla="*/ 139413 h 2030824"/>
              <a:gd name="connsiteX3" fmla="*/ 0 w 999066"/>
              <a:gd name="connsiteY3" fmla="*/ 122480 h 2030824"/>
              <a:gd name="connsiteX0" fmla="*/ 999066 w 999066"/>
              <a:gd name="connsiteY0" fmla="*/ 1985147 h 2279074"/>
              <a:gd name="connsiteX1" fmla="*/ 406400 w 999066"/>
              <a:gd name="connsiteY1" fmla="*/ 1934347 h 2279074"/>
              <a:gd name="connsiteX2" fmla="*/ 389466 w 999066"/>
              <a:gd name="connsiteY2" fmla="*/ 139413 h 2279074"/>
              <a:gd name="connsiteX3" fmla="*/ 0 w 999066"/>
              <a:gd name="connsiteY3" fmla="*/ 122480 h 2279074"/>
              <a:gd name="connsiteX0" fmla="*/ 999066 w 999066"/>
              <a:gd name="connsiteY0" fmla="*/ 1961357 h 2167890"/>
              <a:gd name="connsiteX1" fmla="*/ 406400 w 999066"/>
              <a:gd name="connsiteY1" fmla="*/ 1588824 h 2167890"/>
              <a:gd name="connsiteX2" fmla="*/ 389466 w 999066"/>
              <a:gd name="connsiteY2" fmla="*/ 115623 h 2167890"/>
              <a:gd name="connsiteX3" fmla="*/ 0 w 999066"/>
              <a:gd name="connsiteY3" fmla="*/ 98690 h 2167890"/>
              <a:gd name="connsiteX0" fmla="*/ 999066 w 999066"/>
              <a:gd name="connsiteY0" fmla="*/ 1941341 h 2104831"/>
              <a:gd name="connsiteX1" fmla="*/ 406400 w 999066"/>
              <a:gd name="connsiteY1" fmla="*/ 1297875 h 2104831"/>
              <a:gd name="connsiteX2" fmla="*/ 389466 w 999066"/>
              <a:gd name="connsiteY2" fmla="*/ 95607 h 2104831"/>
              <a:gd name="connsiteX3" fmla="*/ 0 w 999066"/>
              <a:gd name="connsiteY3" fmla="*/ 78674 h 2104831"/>
              <a:gd name="connsiteX0" fmla="*/ 999066 w 999066"/>
              <a:gd name="connsiteY0" fmla="*/ 1941341 h 1945770"/>
              <a:gd name="connsiteX1" fmla="*/ 558797 w 999066"/>
              <a:gd name="connsiteY1" fmla="*/ 1772009 h 1945770"/>
              <a:gd name="connsiteX2" fmla="*/ 406400 w 999066"/>
              <a:gd name="connsiteY2" fmla="*/ 1297875 h 1945770"/>
              <a:gd name="connsiteX3" fmla="*/ 389466 w 999066"/>
              <a:gd name="connsiteY3" fmla="*/ 95607 h 1945770"/>
              <a:gd name="connsiteX4" fmla="*/ 0 w 999066"/>
              <a:gd name="connsiteY4" fmla="*/ 78674 h 1945770"/>
              <a:gd name="connsiteX0" fmla="*/ 661524 w 749858"/>
              <a:gd name="connsiteY0" fmla="*/ 1957110 h 1961539"/>
              <a:gd name="connsiteX1" fmla="*/ 221255 w 749858"/>
              <a:gd name="connsiteY1" fmla="*/ 1787778 h 1961539"/>
              <a:gd name="connsiteX2" fmla="*/ 68858 w 749858"/>
              <a:gd name="connsiteY2" fmla="*/ 1313644 h 1961539"/>
              <a:gd name="connsiteX3" fmla="*/ 51924 w 749858"/>
              <a:gd name="connsiteY3" fmla="*/ 111376 h 1961539"/>
              <a:gd name="connsiteX4" fmla="*/ 744124 w 749858"/>
              <a:gd name="connsiteY4" fmla="*/ 54864 h 1961539"/>
              <a:gd name="connsiteX0" fmla="*/ 618132 w 707034"/>
              <a:gd name="connsiteY0" fmla="*/ 1904069 h 1908498"/>
              <a:gd name="connsiteX1" fmla="*/ 177863 w 707034"/>
              <a:gd name="connsiteY1" fmla="*/ 1734737 h 1908498"/>
              <a:gd name="connsiteX2" fmla="*/ 25466 w 707034"/>
              <a:gd name="connsiteY2" fmla="*/ 1260603 h 1908498"/>
              <a:gd name="connsiteX3" fmla="*/ 72159 w 707034"/>
              <a:gd name="connsiteY3" fmla="*/ 188381 h 1908498"/>
              <a:gd name="connsiteX4" fmla="*/ 700732 w 707034"/>
              <a:gd name="connsiteY4" fmla="*/ 1823 h 1908498"/>
              <a:gd name="connsiteX0" fmla="*/ 593500 w 680333"/>
              <a:gd name="connsiteY0" fmla="*/ 1903219 h 1907648"/>
              <a:gd name="connsiteX1" fmla="*/ 153231 w 680333"/>
              <a:gd name="connsiteY1" fmla="*/ 1733887 h 1907648"/>
              <a:gd name="connsiteX2" fmla="*/ 834 w 680333"/>
              <a:gd name="connsiteY2" fmla="*/ 1259753 h 1907648"/>
              <a:gd name="connsiteX3" fmla="*/ 47527 w 680333"/>
              <a:gd name="connsiteY3" fmla="*/ 187531 h 1907648"/>
              <a:gd name="connsiteX4" fmla="*/ 676100 w 680333"/>
              <a:gd name="connsiteY4" fmla="*/ 973 h 1907648"/>
              <a:gd name="connsiteX0" fmla="*/ 665210 w 751072"/>
              <a:gd name="connsiteY0" fmla="*/ 1902450 h 1906879"/>
              <a:gd name="connsiteX1" fmla="*/ 224941 w 751072"/>
              <a:gd name="connsiteY1" fmla="*/ 1733118 h 1906879"/>
              <a:gd name="connsiteX2" fmla="*/ 72544 w 751072"/>
              <a:gd name="connsiteY2" fmla="*/ 1258984 h 1906879"/>
              <a:gd name="connsiteX3" fmla="*/ 119237 w 751072"/>
              <a:gd name="connsiteY3" fmla="*/ 186762 h 1906879"/>
              <a:gd name="connsiteX4" fmla="*/ 747810 w 751072"/>
              <a:gd name="connsiteY4" fmla="*/ 204 h 1906879"/>
              <a:gd name="connsiteX0" fmla="*/ 606786 w 692825"/>
              <a:gd name="connsiteY0" fmla="*/ 1909368 h 1913797"/>
              <a:gd name="connsiteX1" fmla="*/ 166517 w 692825"/>
              <a:gd name="connsiteY1" fmla="*/ 1740036 h 1913797"/>
              <a:gd name="connsiteX2" fmla="*/ 14120 w 692825"/>
              <a:gd name="connsiteY2" fmla="*/ 1265902 h 1913797"/>
              <a:gd name="connsiteX3" fmla="*/ 124441 w 692825"/>
              <a:gd name="connsiteY3" fmla="*/ 125830 h 1913797"/>
              <a:gd name="connsiteX4" fmla="*/ 689386 w 692825"/>
              <a:gd name="connsiteY4" fmla="*/ 7122 h 1913797"/>
              <a:gd name="connsiteX0" fmla="*/ 694580 w 780360"/>
              <a:gd name="connsiteY0" fmla="*/ 1909368 h 1913797"/>
              <a:gd name="connsiteX1" fmla="*/ 254311 w 780360"/>
              <a:gd name="connsiteY1" fmla="*/ 1740036 h 1913797"/>
              <a:gd name="connsiteX2" fmla="*/ 101914 w 780360"/>
              <a:gd name="connsiteY2" fmla="*/ 1265902 h 1913797"/>
              <a:gd name="connsiteX3" fmla="*/ 116795 w 780360"/>
              <a:gd name="connsiteY3" fmla="*/ 125830 h 1913797"/>
              <a:gd name="connsiteX4" fmla="*/ 777180 w 780360"/>
              <a:gd name="connsiteY4" fmla="*/ 7122 h 1913797"/>
              <a:gd name="connsiteX0" fmla="*/ 603372 w 691795"/>
              <a:gd name="connsiteY0" fmla="*/ 1904108 h 1908537"/>
              <a:gd name="connsiteX1" fmla="*/ 163103 w 691795"/>
              <a:gd name="connsiteY1" fmla="*/ 1734776 h 1908537"/>
              <a:gd name="connsiteX2" fmla="*/ 137959 w 691795"/>
              <a:gd name="connsiteY2" fmla="*/ 819617 h 1908537"/>
              <a:gd name="connsiteX3" fmla="*/ 25587 w 691795"/>
              <a:gd name="connsiteY3" fmla="*/ 120570 h 1908537"/>
              <a:gd name="connsiteX4" fmla="*/ 685972 w 691795"/>
              <a:gd name="connsiteY4" fmla="*/ 1862 h 1908537"/>
              <a:gd name="connsiteX0" fmla="*/ 601484 w 689909"/>
              <a:gd name="connsiteY0" fmla="*/ 1904108 h 1931425"/>
              <a:gd name="connsiteX1" fmla="*/ 33961 w 689909"/>
              <a:gd name="connsiteY1" fmla="*/ 1859168 h 1931425"/>
              <a:gd name="connsiteX2" fmla="*/ 136071 w 689909"/>
              <a:gd name="connsiteY2" fmla="*/ 819617 h 1931425"/>
              <a:gd name="connsiteX3" fmla="*/ 23699 w 689909"/>
              <a:gd name="connsiteY3" fmla="*/ 120570 h 1931425"/>
              <a:gd name="connsiteX4" fmla="*/ 684084 w 689909"/>
              <a:gd name="connsiteY4" fmla="*/ 1862 h 1931425"/>
              <a:gd name="connsiteX0" fmla="*/ 653811 w 742234"/>
              <a:gd name="connsiteY0" fmla="*/ 1904108 h 1916108"/>
              <a:gd name="connsiteX1" fmla="*/ 22659 w 742234"/>
              <a:gd name="connsiteY1" fmla="*/ 1813935 h 1916108"/>
              <a:gd name="connsiteX2" fmla="*/ 188398 w 742234"/>
              <a:gd name="connsiteY2" fmla="*/ 819617 h 1916108"/>
              <a:gd name="connsiteX3" fmla="*/ 76026 w 742234"/>
              <a:gd name="connsiteY3" fmla="*/ 120570 h 1916108"/>
              <a:gd name="connsiteX4" fmla="*/ 736411 w 742234"/>
              <a:gd name="connsiteY4" fmla="*/ 1862 h 1916108"/>
              <a:gd name="connsiteX0" fmla="*/ 621995 w 742236"/>
              <a:gd name="connsiteY0" fmla="*/ 1836258 h 1875755"/>
              <a:gd name="connsiteX1" fmla="*/ 22659 w 742236"/>
              <a:gd name="connsiteY1" fmla="*/ 1813935 h 1875755"/>
              <a:gd name="connsiteX2" fmla="*/ 188398 w 742236"/>
              <a:gd name="connsiteY2" fmla="*/ 819617 h 1875755"/>
              <a:gd name="connsiteX3" fmla="*/ 76026 w 742236"/>
              <a:gd name="connsiteY3" fmla="*/ 120570 h 1875755"/>
              <a:gd name="connsiteX4" fmla="*/ 736411 w 742236"/>
              <a:gd name="connsiteY4" fmla="*/ 1862 h 1875755"/>
              <a:gd name="connsiteX0" fmla="*/ 599335 w 719574"/>
              <a:gd name="connsiteY0" fmla="*/ 1836258 h 1875755"/>
              <a:gd name="connsiteX1" fmla="*/ -1 w 719574"/>
              <a:gd name="connsiteY1" fmla="*/ 1813935 h 1875755"/>
              <a:gd name="connsiteX2" fmla="*/ 165738 w 719574"/>
              <a:gd name="connsiteY2" fmla="*/ 819617 h 1875755"/>
              <a:gd name="connsiteX3" fmla="*/ 53366 w 719574"/>
              <a:gd name="connsiteY3" fmla="*/ 120570 h 1875755"/>
              <a:gd name="connsiteX4" fmla="*/ 713751 w 719574"/>
              <a:gd name="connsiteY4" fmla="*/ 1862 h 1875755"/>
              <a:gd name="connsiteX0" fmla="*/ 599388 w 719628"/>
              <a:gd name="connsiteY0" fmla="*/ 1836258 h 1875755"/>
              <a:gd name="connsiteX1" fmla="*/ 52 w 719628"/>
              <a:gd name="connsiteY1" fmla="*/ 1813935 h 1875755"/>
              <a:gd name="connsiteX2" fmla="*/ 165791 w 719628"/>
              <a:gd name="connsiteY2" fmla="*/ 819617 h 1875755"/>
              <a:gd name="connsiteX3" fmla="*/ 53419 w 719628"/>
              <a:gd name="connsiteY3" fmla="*/ 120570 h 1875755"/>
              <a:gd name="connsiteX4" fmla="*/ 713804 w 719628"/>
              <a:gd name="connsiteY4" fmla="*/ 1862 h 1875755"/>
              <a:gd name="connsiteX0" fmla="*/ 631193 w 751433"/>
              <a:gd name="connsiteY0" fmla="*/ 1836258 h 1856360"/>
              <a:gd name="connsiteX1" fmla="*/ 43 w 751433"/>
              <a:gd name="connsiteY1" fmla="*/ 1774356 h 1856360"/>
              <a:gd name="connsiteX2" fmla="*/ 197596 w 751433"/>
              <a:gd name="connsiteY2" fmla="*/ 819617 h 1856360"/>
              <a:gd name="connsiteX3" fmla="*/ 85224 w 751433"/>
              <a:gd name="connsiteY3" fmla="*/ 120570 h 1856360"/>
              <a:gd name="connsiteX4" fmla="*/ 745609 w 751433"/>
              <a:gd name="connsiteY4" fmla="*/ 1862 h 1856360"/>
              <a:gd name="connsiteX0" fmla="*/ 569667 w 689907"/>
              <a:gd name="connsiteY0" fmla="*/ 1836258 h 1849513"/>
              <a:gd name="connsiteX1" fmla="*/ 33958 w 689907"/>
              <a:gd name="connsiteY1" fmla="*/ 1751739 h 1849513"/>
              <a:gd name="connsiteX2" fmla="*/ 136070 w 689907"/>
              <a:gd name="connsiteY2" fmla="*/ 819617 h 1849513"/>
              <a:gd name="connsiteX3" fmla="*/ 23698 w 689907"/>
              <a:gd name="connsiteY3" fmla="*/ 120570 h 1849513"/>
              <a:gd name="connsiteX4" fmla="*/ 684083 w 689907"/>
              <a:gd name="connsiteY4" fmla="*/ 1862 h 18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907" h="1849513">
                <a:moveTo>
                  <a:pt x="569667" y="1836258"/>
                </a:moveTo>
                <a:cubicBezTo>
                  <a:pt x="521689" y="1861658"/>
                  <a:pt x="132736" y="1858983"/>
                  <a:pt x="33958" y="1751739"/>
                </a:cubicBezTo>
                <a:cubicBezTo>
                  <a:pt x="30620" y="1633186"/>
                  <a:pt x="137780" y="1091478"/>
                  <a:pt x="136070" y="819617"/>
                </a:cubicBezTo>
                <a:cubicBezTo>
                  <a:pt x="134360" y="547756"/>
                  <a:pt x="-67637" y="256862"/>
                  <a:pt x="23698" y="120570"/>
                </a:cubicBezTo>
                <a:cubicBezTo>
                  <a:pt x="115033" y="-15722"/>
                  <a:pt x="757461" y="-960"/>
                  <a:pt x="684083" y="186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1017359" y="1315210"/>
            <a:ext cx="317365" cy="2861825"/>
          </a:xfrm>
          <a:custGeom>
            <a:avLst/>
            <a:gdLst>
              <a:gd name="connsiteX0" fmla="*/ 999066 w 999066"/>
              <a:gd name="connsiteY0" fmla="*/ 1910141 h 1910141"/>
              <a:gd name="connsiteX1" fmla="*/ 338666 w 999066"/>
              <a:gd name="connsiteY1" fmla="*/ 843341 h 1910141"/>
              <a:gd name="connsiteX2" fmla="*/ 338666 w 999066"/>
              <a:gd name="connsiteY2" fmla="*/ 843341 h 1910141"/>
              <a:gd name="connsiteX3" fmla="*/ 389466 w 999066"/>
              <a:gd name="connsiteY3" fmla="*/ 64407 h 1910141"/>
              <a:gd name="connsiteX4" fmla="*/ 0 w 999066"/>
              <a:gd name="connsiteY4" fmla="*/ 47474 h 1910141"/>
              <a:gd name="connsiteX0" fmla="*/ 999066 w 999066"/>
              <a:gd name="connsiteY0" fmla="*/ 1922603 h 1922603"/>
              <a:gd name="connsiteX1" fmla="*/ 338666 w 999066"/>
              <a:gd name="connsiteY1" fmla="*/ 855803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2603 h 1922603"/>
              <a:gd name="connsiteX1" fmla="*/ 203199 w 999066"/>
              <a:gd name="connsiteY1" fmla="*/ 821936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1356 h 1921356"/>
              <a:gd name="connsiteX1" fmla="*/ 203199 w 999066"/>
              <a:gd name="connsiteY1" fmla="*/ 820689 h 1921356"/>
              <a:gd name="connsiteX2" fmla="*/ 660399 w 999066"/>
              <a:gd name="connsiteY2" fmla="*/ 1006956 h 1921356"/>
              <a:gd name="connsiteX3" fmla="*/ 389466 w 999066"/>
              <a:gd name="connsiteY3" fmla="*/ 75622 h 1921356"/>
              <a:gd name="connsiteX4" fmla="*/ 0 w 999066"/>
              <a:gd name="connsiteY4" fmla="*/ 58689 h 1921356"/>
              <a:gd name="connsiteX0" fmla="*/ 999066 w 999066"/>
              <a:gd name="connsiteY0" fmla="*/ 1921356 h 1921356"/>
              <a:gd name="connsiteX1" fmla="*/ 660399 w 999066"/>
              <a:gd name="connsiteY1" fmla="*/ 1006956 h 1921356"/>
              <a:gd name="connsiteX2" fmla="*/ 389466 w 999066"/>
              <a:gd name="connsiteY2" fmla="*/ 75622 h 1921356"/>
              <a:gd name="connsiteX3" fmla="*/ 0 w 999066"/>
              <a:gd name="connsiteY3" fmla="*/ 58689 h 1921356"/>
              <a:gd name="connsiteX0" fmla="*/ 999066 w 999066"/>
              <a:gd name="connsiteY0" fmla="*/ 1953847 h 1953847"/>
              <a:gd name="connsiteX1" fmla="*/ 643466 w 999066"/>
              <a:gd name="connsiteY1" fmla="*/ 1479714 h 1953847"/>
              <a:gd name="connsiteX2" fmla="*/ 389466 w 999066"/>
              <a:gd name="connsiteY2" fmla="*/ 108113 h 1953847"/>
              <a:gd name="connsiteX3" fmla="*/ 0 w 999066"/>
              <a:gd name="connsiteY3" fmla="*/ 91180 h 1953847"/>
              <a:gd name="connsiteX0" fmla="*/ 999066 w 999066"/>
              <a:gd name="connsiteY0" fmla="*/ 1967615 h 1967615"/>
              <a:gd name="connsiteX1" fmla="*/ 507999 w 999066"/>
              <a:gd name="connsiteY1" fmla="*/ 1679749 h 1967615"/>
              <a:gd name="connsiteX2" fmla="*/ 389466 w 999066"/>
              <a:gd name="connsiteY2" fmla="*/ 121881 h 1967615"/>
              <a:gd name="connsiteX3" fmla="*/ 0 w 999066"/>
              <a:gd name="connsiteY3" fmla="*/ 104948 h 1967615"/>
              <a:gd name="connsiteX0" fmla="*/ 999066 w 999066"/>
              <a:gd name="connsiteY0" fmla="*/ 1977632 h 1977632"/>
              <a:gd name="connsiteX1" fmla="*/ 440266 w 999066"/>
              <a:gd name="connsiteY1" fmla="*/ 1825232 h 1977632"/>
              <a:gd name="connsiteX2" fmla="*/ 389466 w 999066"/>
              <a:gd name="connsiteY2" fmla="*/ 131898 h 1977632"/>
              <a:gd name="connsiteX3" fmla="*/ 0 w 999066"/>
              <a:gd name="connsiteY3" fmla="*/ 114965 h 1977632"/>
              <a:gd name="connsiteX0" fmla="*/ 999066 w 999066"/>
              <a:gd name="connsiteY0" fmla="*/ 1985147 h 2045832"/>
              <a:gd name="connsiteX1" fmla="*/ 406400 w 999066"/>
              <a:gd name="connsiteY1" fmla="*/ 1934347 h 2045832"/>
              <a:gd name="connsiteX2" fmla="*/ 389466 w 999066"/>
              <a:gd name="connsiteY2" fmla="*/ 139413 h 2045832"/>
              <a:gd name="connsiteX3" fmla="*/ 0 w 999066"/>
              <a:gd name="connsiteY3" fmla="*/ 122480 h 2045832"/>
              <a:gd name="connsiteX0" fmla="*/ 999066 w 999066"/>
              <a:gd name="connsiteY0" fmla="*/ 1985147 h 2043029"/>
              <a:gd name="connsiteX1" fmla="*/ 406400 w 999066"/>
              <a:gd name="connsiteY1" fmla="*/ 1934347 h 2043029"/>
              <a:gd name="connsiteX2" fmla="*/ 389466 w 999066"/>
              <a:gd name="connsiteY2" fmla="*/ 139413 h 2043029"/>
              <a:gd name="connsiteX3" fmla="*/ 0 w 999066"/>
              <a:gd name="connsiteY3" fmla="*/ 122480 h 2043029"/>
              <a:gd name="connsiteX0" fmla="*/ 999066 w 999066"/>
              <a:gd name="connsiteY0" fmla="*/ 1985147 h 2040372"/>
              <a:gd name="connsiteX1" fmla="*/ 406400 w 999066"/>
              <a:gd name="connsiteY1" fmla="*/ 1934347 h 2040372"/>
              <a:gd name="connsiteX2" fmla="*/ 389466 w 999066"/>
              <a:gd name="connsiteY2" fmla="*/ 139413 h 2040372"/>
              <a:gd name="connsiteX3" fmla="*/ 0 w 999066"/>
              <a:gd name="connsiteY3" fmla="*/ 122480 h 2040372"/>
              <a:gd name="connsiteX0" fmla="*/ 999066 w 999066"/>
              <a:gd name="connsiteY0" fmla="*/ 1985147 h 2026621"/>
              <a:gd name="connsiteX1" fmla="*/ 406400 w 999066"/>
              <a:gd name="connsiteY1" fmla="*/ 1934347 h 2026621"/>
              <a:gd name="connsiteX2" fmla="*/ 389466 w 999066"/>
              <a:gd name="connsiteY2" fmla="*/ 139413 h 2026621"/>
              <a:gd name="connsiteX3" fmla="*/ 0 w 999066"/>
              <a:gd name="connsiteY3" fmla="*/ 122480 h 2026621"/>
              <a:gd name="connsiteX0" fmla="*/ 999066 w 999066"/>
              <a:gd name="connsiteY0" fmla="*/ 1985147 h 2030824"/>
              <a:gd name="connsiteX1" fmla="*/ 406400 w 999066"/>
              <a:gd name="connsiteY1" fmla="*/ 1934347 h 2030824"/>
              <a:gd name="connsiteX2" fmla="*/ 389466 w 999066"/>
              <a:gd name="connsiteY2" fmla="*/ 139413 h 2030824"/>
              <a:gd name="connsiteX3" fmla="*/ 0 w 999066"/>
              <a:gd name="connsiteY3" fmla="*/ 122480 h 2030824"/>
              <a:gd name="connsiteX0" fmla="*/ 999066 w 999066"/>
              <a:gd name="connsiteY0" fmla="*/ 1985147 h 2279074"/>
              <a:gd name="connsiteX1" fmla="*/ 406400 w 999066"/>
              <a:gd name="connsiteY1" fmla="*/ 1934347 h 2279074"/>
              <a:gd name="connsiteX2" fmla="*/ 389466 w 999066"/>
              <a:gd name="connsiteY2" fmla="*/ 139413 h 2279074"/>
              <a:gd name="connsiteX3" fmla="*/ 0 w 999066"/>
              <a:gd name="connsiteY3" fmla="*/ 122480 h 2279074"/>
              <a:gd name="connsiteX0" fmla="*/ 999066 w 999066"/>
              <a:gd name="connsiteY0" fmla="*/ 1961357 h 2167890"/>
              <a:gd name="connsiteX1" fmla="*/ 406400 w 999066"/>
              <a:gd name="connsiteY1" fmla="*/ 1588824 h 2167890"/>
              <a:gd name="connsiteX2" fmla="*/ 389466 w 999066"/>
              <a:gd name="connsiteY2" fmla="*/ 115623 h 2167890"/>
              <a:gd name="connsiteX3" fmla="*/ 0 w 999066"/>
              <a:gd name="connsiteY3" fmla="*/ 98690 h 2167890"/>
              <a:gd name="connsiteX0" fmla="*/ 999066 w 999066"/>
              <a:gd name="connsiteY0" fmla="*/ 1941341 h 2104831"/>
              <a:gd name="connsiteX1" fmla="*/ 406400 w 999066"/>
              <a:gd name="connsiteY1" fmla="*/ 1297875 h 2104831"/>
              <a:gd name="connsiteX2" fmla="*/ 389466 w 999066"/>
              <a:gd name="connsiteY2" fmla="*/ 95607 h 2104831"/>
              <a:gd name="connsiteX3" fmla="*/ 0 w 999066"/>
              <a:gd name="connsiteY3" fmla="*/ 78674 h 2104831"/>
              <a:gd name="connsiteX0" fmla="*/ 999066 w 999066"/>
              <a:gd name="connsiteY0" fmla="*/ 1941341 h 1945770"/>
              <a:gd name="connsiteX1" fmla="*/ 558797 w 999066"/>
              <a:gd name="connsiteY1" fmla="*/ 1772009 h 1945770"/>
              <a:gd name="connsiteX2" fmla="*/ 406400 w 999066"/>
              <a:gd name="connsiteY2" fmla="*/ 1297875 h 1945770"/>
              <a:gd name="connsiteX3" fmla="*/ 389466 w 999066"/>
              <a:gd name="connsiteY3" fmla="*/ 95607 h 1945770"/>
              <a:gd name="connsiteX4" fmla="*/ 0 w 999066"/>
              <a:gd name="connsiteY4" fmla="*/ 78674 h 1945770"/>
              <a:gd name="connsiteX0" fmla="*/ 661524 w 749858"/>
              <a:gd name="connsiteY0" fmla="*/ 1957110 h 1961539"/>
              <a:gd name="connsiteX1" fmla="*/ 221255 w 749858"/>
              <a:gd name="connsiteY1" fmla="*/ 1787778 h 1961539"/>
              <a:gd name="connsiteX2" fmla="*/ 68858 w 749858"/>
              <a:gd name="connsiteY2" fmla="*/ 1313644 h 1961539"/>
              <a:gd name="connsiteX3" fmla="*/ 51924 w 749858"/>
              <a:gd name="connsiteY3" fmla="*/ 111376 h 1961539"/>
              <a:gd name="connsiteX4" fmla="*/ 744124 w 749858"/>
              <a:gd name="connsiteY4" fmla="*/ 54864 h 1961539"/>
              <a:gd name="connsiteX0" fmla="*/ 618132 w 707034"/>
              <a:gd name="connsiteY0" fmla="*/ 1904069 h 1908498"/>
              <a:gd name="connsiteX1" fmla="*/ 177863 w 707034"/>
              <a:gd name="connsiteY1" fmla="*/ 1734737 h 1908498"/>
              <a:gd name="connsiteX2" fmla="*/ 25466 w 707034"/>
              <a:gd name="connsiteY2" fmla="*/ 1260603 h 1908498"/>
              <a:gd name="connsiteX3" fmla="*/ 72159 w 707034"/>
              <a:gd name="connsiteY3" fmla="*/ 188381 h 1908498"/>
              <a:gd name="connsiteX4" fmla="*/ 700732 w 707034"/>
              <a:gd name="connsiteY4" fmla="*/ 1823 h 1908498"/>
              <a:gd name="connsiteX0" fmla="*/ 593500 w 680333"/>
              <a:gd name="connsiteY0" fmla="*/ 1903219 h 1907648"/>
              <a:gd name="connsiteX1" fmla="*/ 153231 w 680333"/>
              <a:gd name="connsiteY1" fmla="*/ 1733887 h 1907648"/>
              <a:gd name="connsiteX2" fmla="*/ 834 w 680333"/>
              <a:gd name="connsiteY2" fmla="*/ 1259753 h 1907648"/>
              <a:gd name="connsiteX3" fmla="*/ 47527 w 680333"/>
              <a:gd name="connsiteY3" fmla="*/ 187531 h 1907648"/>
              <a:gd name="connsiteX4" fmla="*/ 676100 w 680333"/>
              <a:gd name="connsiteY4" fmla="*/ 973 h 1907648"/>
              <a:gd name="connsiteX0" fmla="*/ 665210 w 751072"/>
              <a:gd name="connsiteY0" fmla="*/ 1902450 h 1906879"/>
              <a:gd name="connsiteX1" fmla="*/ 224941 w 751072"/>
              <a:gd name="connsiteY1" fmla="*/ 1733118 h 1906879"/>
              <a:gd name="connsiteX2" fmla="*/ 72544 w 751072"/>
              <a:gd name="connsiteY2" fmla="*/ 1258984 h 1906879"/>
              <a:gd name="connsiteX3" fmla="*/ 119237 w 751072"/>
              <a:gd name="connsiteY3" fmla="*/ 186762 h 1906879"/>
              <a:gd name="connsiteX4" fmla="*/ 747810 w 751072"/>
              <a:gd name="connsiteY4" fmla="*/ 204 h 1906879"/>
              <a:gd name="connsiteX0" fmla="*/ 606786 w 692825"/>
              <a:gd name="connsiteY0" fmla="*/ 1909368 h 1913797"/>
              <a:gd name="connsiteX1" fmla="*/ 166517 w 692825"/>
              <a:gd name="connsiteY1" fmla="*/ 1740036 h 1913797"/>
              <a:gd name="connsiteX2" fmla="*/ 14120 w 692825"/>
              <a:gd name="connsiteY2" fmla="*/ 1265902 h 1913797"/>
              <a:gd name="connsiteX3" fmla="*/ 124441 w 692825"/>
              <a:gd name="connsiteY3" fmla="*/ 125830 h 1913797"/>
              <a:gd name="connsiteX4" fmla="*/ 689386 w 692825"/>
              <a:gd name="connsiteY4" fmla="*/ 7122 h 1913797"/>
              <a:gd name="connsiteX0" fmla="*/ 694580 w 780360"/>
              <a:gd name="connsiteY0" fmla="*/ 1909368 h 1913797"/>
              <a:gd name="connsiteX1" fmla="*/ 254311 w 780360"/>
              <a:gd name="connsiteY1" fmla="*/ 1740036 h 1913797"/>
              <a:gd name="connsiteX2" fmla="*/ 101914 w 780360"/>
              <a:gd name="connsiteY2" fmla="*/ 1265902 h 1913797"/>
              <a:gd name="connsiteX3" fmla="*/ 116795 w 780360"/>
              <a:gd name="connsiteY3" fmla="*/ 125830 h 1913797"/>
              <a:gd name="connsiteX4" fmla="*/ 777180 w 780360"/>
              <a:gd name="connsiteY4" fmla="*/ 7122 h 1913797"/>
              <a:gd name="connsiteX0" fmla="*/ 603372 w 691795"/>
              <a:gd name="connsiteY0" fmla="*/ 1904108 h 1908537"/>
              <a:gd name="connsiteX1" fmla="*/ 163103 w 691795"/>
              <a:gd name="connsiteY1" fmla="*/ 1734776 h 1908537"/>
              <a:gd name="connsiteX2" fmla="*/ 137959 w 691795"/>
              <a:gd name="connsiteY2" fmla="*/ 819617 h 1908537"/>
              <a:gd name="connsiteX3" fmla="*/ 25587 w 691795"/>
              <a:gd name="connsiteY3" fmla="*/ 120570 h 1908537"/>
              <a:gd name="connsiteX4" fmla="*/ 685972 w 691795"/>
              <a:gd name="connsiteY4" fmla="*/ 1862 h 1908537"/>
              <a:gd name="connsiteX0" fmla="*/ 601484 w 689909"/>
              <a:gd name="connsiteY0" fmla="*/ 1904108 h 1931425"/>
              <a:gd name="connsiteX1" fmla="*/ 33961 w 689909"/>
              <a:gd name="connsiteY1" fmla="*/ 1859168 h 1931425"/>
              <a:gd name="connsiteX2" fmla="*/ 136071 w 689909"/>
              <a:gd name="connsiteY2" fmla="*/ 819617 h 1931425"/>
              <a:gd name="connsiteX3" fmla="*/ 23699 w 689909"/>
              <a:gd name="connsiteY3" fmla="*/ 120570 h 1931425"/>
              <a:gd name="connsiteX4" fmla="*/ 684084 w 689909"/>
              <a:gd name="connsiteY4" fmla="*/ 1862 h 1931425"/>
              <a:gd name="connsiteX0" fmla="*/ 653811 w 742234"/>
              <a:gd name="connsiteY0" fmla="*/ 1904108 h 1916108"/>
              <a:gd name="connsiteX1" fmla="*/ 22659 w 742234"/>
              <a:gd name="connsiteY1" fmla="*/ 1813935 h 1916108"/>
              <a:gd name="connsiteX2" fmla="*/ 188398 w 742234"/>
              <a:gd name="connsiteY2" fmla="*/ 819617 h 1916108"/>
              <a:gd name="connsiteX3" fmla="*/ 76026 w 742234"/>
              <a:gd name="connsiteY3" fmla="*/ 120570 h 1916108"/>
              <a:gd name="connsiteX4" fmla="*/ 736411 w 742234"/>
              <a:gd name="connsiteY4" fmla="*/ 1862 h 1916108"/>
              <a:gd name="connsiteX0" fmla="*/ 621995 w 742236"/>
              <a:gd name="connsiteY0" fmla="*/ 1836258 h 1875755"/>
              <a:gd name="connsiteX1" fmla="*/ 22659 w 742236"/>
              <a:gd name="connsiteY1" fmla="*/ 1813935 h 1875755"/>
              <a:gd name="connsiteX2" fmla="*/ 188398 w 742236"/>
              <a:gd name="connsiteY2" fmla="*/ 819617 h 1875755"/>
              <a:gd name="connsiteX3" fmla="*/ 76026 w 742236"/>
              <a:gd name="connsiteY3" fmla="*/ 120570 h 1875755"/>
              <a:gd name="connsiteX4" fmla="*/ 736411 w 742236"/>
              <a:gd name="connsiteY4" fmla="*/ 1862 h 1875755"/>
              <a:gd name="connsiteX0" fmla="*/ 599335 w 719574"/>
              <a:gd name="connsiteY0" fmla="*/ 1836258 h 1875755"/>
              <a:gd name="connsiteX1" fmla="*/ -1 w 719574"/>
              <a:gd name="connsiteY1" fmla="*/ 1813935 h 1875755"/>
              <a:gd name="connsiteX2" fmla="*/ 165738 w 719574"/>
              <a:gd name="connsiteY2" fmla="*/ 819617 h 1875755"/>
              <a:gd name="connsiteX3" fmla="*/ 53366 w 719574"/>
              <a:gd name="connsiteY3" fmla="*/ 120570 h 1875755"/>
              <a:gd name="connsiteX4" fmla="*/ 713751 w 719574"/>
              <a:gd name="connsiteY4" fmla="*/ 1862 h 1875755"/>
              <a:gd name="connsiteX0" fmla="*/ 599388 w 719628"/>
              <a:gd name="connsiteY0" fmla="*/ 1836258 h 1875755"/>
              <a:gd name="connsiteX1" fmla="*/ 52 w 719628"/>
              <a:gd name="connsiteY1" fmla="*/ 1813935 h 1875755"/>
              <a:gd name="connsiteX2" fmla="*/ 165791 w 719628"/>
              <a:gd name="connsiteY2" fmla="*/ 819617 h 1875755"/>
              <a:gd name="connsiteX3" fmla="*/ 53419 w 719628"/>
              <a:gd name="connsiteY3" fmla="*/ 120570 h 1875755"/>
              <a:gd name="connsiteX4" fmla="*/ 713804 w 719628"/>
              <a:gd name="connsiteY4" fmla="*/ 1862 h 1875755"/>
              <a:gd name="connsiteX0" fmla="*/ 631193 w 751433"/>
              <a:gd name="connsiteY0" fmla="*/ 1836258 h 1856360"/>
              <a:gd name="connsiteX1" fmla="*/ 43 w 751433"/>
              <a:gd name="connsiteY1" fmla="*/ 1774356 h 1856360"/>
              <a:gd name="connsiteX2" fmla="*/ 197596 w 751433"/>
              <a:gd name="connsiteY2" fmla="*/ 819617 h 1856360"/>
              <a:gd name="connsiteX3" fmla="*/ 85224 w 751433"/>
              <a:gd name="connsiteY3" fmla="*/ 120570 h 1856360"/>
              <a:gd name="connsiteX4" fmla="*/ 745609 w 751433"/>
              <a:gd name="connsiteY4" fmla="*/ 1862 h 1856360"/>
              <a:gd name="connsiteX0" fmla="*/ 569667 w 689907"/>
              <a:gd name="connsiteY0" fmla="*/ 1836258 h 1849513"/>
              <a:gd name="connsiteX1" fmla="*/ 33958 w 689907"/>
              <a:gd name="connsiteY1" fmla="*/ 1751739 h 1849513"/>
              <a:gd name="connsiteX2" fmla="*/ 136070 w 689907"/>
              <a:gd name="connsiteY2" fmla="*/ 819617 h 1849513"/>
              <a:gd name="connsiteX3" fmla="*/ 23698 w 689907"/>
              <a:gd name="connsiteY3" fmla="*/ 120570 h 1849513"/>
              <a:gd name="connsiteX4" fmla="*/ 684083 w 689907"/>
              <a:gd name="connsiteY4" fmla="*/ 1862 h 18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907" h="1849513">
                <a:moveTo>
                  <a:pt x="569667" y="1836258"/>
                </a:moveTo>
                <a:cubicBezTo>
                  <a:pt x="521689" y="1861658"/>
                  <a:pt x="132736" y="1858983"/>
                  <a:pt x="33958" y="1751739"/>
                </a:cubicBezTo>
                <a:cubicBezTo>
                  <a:pt x="30620" y="1633186"/>
                  <a:pt x="137780" y="1091478"/>
                  <a:pt x="136070" y="819617"/>
                </a:cubicBezTo>
                <a:cubicBezTo>
                  <a:pt x="134360" y="547756"/>
                  <a:pt x="-67637" y="256862"/>
                  <a:pt x="23698" y="120570"/>
                </a:cubicBezTo>
                <a:cubicBezTo>
                  <a:pt x="115033" y="-15722"/>
                  <a:pt x="757461" y="-960"/>
                  <a:pt x="684083" y="186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80604"/>
              </p:ext>
            </p:extLst>
          </p:nvPr>
        </p:nvGraphicFramePr>
        <p:xfrm>
          <a:off x="6978778" y="3545922"/>
          <a:ext cx="4908422" cy="3161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625"/>
                <a:gridCol w="3209797"/>
              </a:tblGrid>
              <a:tr h="320040">
                <a:tc gridSpan="2"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15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 of Tables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Chec</a:t>
                      </a:r>
                      <a:r>
                        <a:rPr sz="1500" b="1" spc="-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5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spc="-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5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36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ojec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-s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pecific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(m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o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mo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 diagn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tic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5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5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ules</a:t>
                      </a: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Calibri"/>
                          <a:cs typeface="Calibri"/>
                        </a:rPr>
                        <a:t>CERT</a:t>
                      </a:r>
                      <a:r>
                        <a:rPr lang="en-US" sz="1500" baseline="0" dirty="0" smtClean="0">
                          <a:latin typeface="Calibri"/>
                          <a:cs typeface="Calibri"/>
                        </a:rPr>
                        <a:t> coding rules, i</a:t>
                      </a:r>
                      <a:r>
                        <a:rPr sz="1500" dirty="0" smtClean="0">
                          <a:latin typeface="Calibri"/>
                          <a:cs typeface="Calibri"/>
                        </a:rPr>
                        <a:t>ndepende</a:t>
                      </a:r>
                      <a:r>
                        <a:rPr sz="1500" spc="-15" dirty="0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1500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spc="-3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f </a:t>
                      </a:r>
                      <a:r>
                        <a:rPr sz="1500" dirty="0" smtClean="0">
                          <a:latin typeface="Calibri"/>
                          <a:cs typeface="Calibri"/>
                        </a:rPr>
                        <a:t>langua</a:t>
                      </a:r>
                      <a:r>
                        <a:rPr sz="1500" spc="-10" dirty="0" smtClean="0">
                          <a:latin typeface="Calibri"/>
                          <a:cs typeface="Calibri"/>
                        </a:rPr>
                        <a:t>g</a:t>
                      </a:r>
                      <a:r>
                        <a:rPr sz="150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-3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500" spc="-2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spc="-5" dirty="0" smtClean="0">
                          <a:latin typeface="Calibri"/>
                          <a:cs typeface="Calibri"/>
                        </a:rPr>
                        <a:t>oject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spc="-13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sz="1500" b="1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ls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n-lt"/>
                          <a:cs typeface="Calibri"/>
                        </a:rPr>
                        <a:t>Static</a:t>
                      </a:r>
                      <a:r>
                        <a:rPr lang="en-US" sz="1500" baseline="0" dirty="0" smtClean="0">
                          <a:latin typeface="+mn-lt"/>
                          <a:cs typeface="Calibri"/>
                        </a:rPr>
                        <a:t> analysis tools with output file  handling integrated into </a:t>
                      </a:r>
                      <a:r>
                        <a:rPr lang="en-US" sz="1500" baseline="0" dirty="0" err="1" smtClean="0">
                          <a:latin typeface="+mn-lt"/>
                          <a:cs typeface="Calibri"/>
                        </a:rPr>
                        <a:t>SCALe</a:t>
                      </a:r>
                      <a:r>
                        <a:rPr lang="en-US" sz="1500" baseline="0" dirty="0" smtClean="0">
                          <a:latin typeface="+mn-lt"/>
                          <a:cs typeface="Calibri"/>
                        </a:rPr>
                        <a:t>, i</a:t>
                      </a:r>
                      <a:r>
                        <a:rPr lang="en-US" sz="1500" dirty="0" smtClean="0">
                          <a:latin typeface="+mn-lt"/>
                          <a:cs typeface="Calibri"/>
                        </a:rPr>
                        <a:t>ndepende</a:t>
                      </a:r>
                      <a:r>
                        <a:rPr lang="en-US" sz="1500" spc="-15" dirty="0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sz="1500" dirty="0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sz="1500" spc="-3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500" spc="-5" dirty="0" smtClean="0"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sz="1500" dirty="0" smtClean="0">
                          <a:latin typeface="+mn-lt"/>
                          <a:cs typeface="Calibri"/>
                        </a:rPr>
                        <a:t>f langua</a:t>
                      </a:r>
                      <a:r>
                        <a:rPr lang="en-US" sz="1500" spc="-10" dirty="0" smtClean="0">
                          <a:latin typeface="+mn-lt"/>
                          <a:cs typeface="Calibri"/>
                        </a:rPr>
                        <a:t>g</a:t>
                      </a:r>
                      <a:r>
                        <a:rPr lang="en-US" sz="1500" dirty="0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sz="1500" spc="-3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500" spc="-5" dirty="0" smtClean="0"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sz="1500" dirty="0" smtClean="0"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1500" spc="-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500" dirty="0" smtClean="0">
                          <a:latin typeface="+mn-lt"/>
                          <a:cs typeface="Calibri"/>
                        </a:rPr>
                        <a:t>p</a:t>
                      </a:r>
                      <a:r>
                        <a:rPr lang="en-US" sz="1500" spc="-20" dirty="0" smtClean="0"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1500" spc="-5" dirty="0" smtClean="0">
                          <a:latin typeface="+mn-lt"/>
                          <a:cs typeface="Calibri"/>
                        </a:rPr>
                        <a:t>oject</a:t>
                      </a:r>
                      <a:endParaRPr lang="en-US" sz="15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7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Messages (Primary and Non-primary)</a:t>
                      </a:r>
                      <a:endParaRPr sz="15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one p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rimary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message (and zero or more non-primary messages) associated with each diagnostic.</a:t>
                      </a: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7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5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500" b="1" spc="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5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agn</a:t>
                      </a:r>
                      <a:r>
                        <a:rPr sz="15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-1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5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5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+mn-lt"/>
                          <a:cs typeface="Calibri"/>
                        </a:rPr>
                        <a:t>Alerts</a:t>
                      </a:r>
                      <a:r>
                        <a:rPr lang="en-US" sz="1500" baseline="0" dirty="0" smtClean="0">
                          <a:latin typeface="+mn-lt"/>
                          <a:cs typeface="Calibri"/>
                        </a:rPr>
                        <a:t> from static analysis tools about possible code defects</a:t>
                      </a:r>
                      <a:endParaRPr lang="en-US" sz="15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 flipV="1">
            <a:off x="6130968" y="11087998"/>
            <a:ext cx="2576152" cy="490716"/>
          </a:xfrm>
          <a:custGeom>
            <a:avLst/>
            <a:gdLst>
              <a:gd name="connsiteX0" fmla="*/ 999066 w 999066"/>
              <a:gd name="connsiteY0" fmla="*/ 1910141 h 1910141"/>
              <a:gd name="connsiteX1" fmla="*/ 338666 w 999066"/>
              <a:gd name="connsiteY1" fmla="*/ 843341 h 1910141"/>
              <a:gd name="connsiteX2" fmla="*/ 338666 w 999066"/>
              <a:gd name="connsiteY2" fmla="*/ 843341 h 1910141"/>
              <a:gd name="connsiteX3" fmla="*/ 389466 w 999066"/>
              <a:gd name="connsiteY3" fmla="*/ 64407 h 1910141"/>
              <a:gd name="connsiteX4" fmla="*/ 0 w 999066"/>
              <a:gd name="connsiteY4" fmla="*/ 47474 h 1910141"/>
              <a:gd name="connsiteX0" fmla="*/ 999066 w 999066"/>
              <a:gd name="connsiteY0" fmla="*/ 1922603 h 1922603"/>
              <a:gd name="connsiteX1" fmla="*/ 338666 w 999066"/>
              <a:gd name="connsiteY1" fmla="*/ 855803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2603 h 1922603"/>
              <a:gd name="connsiteX1" fmla="*/ 203199 w 999066"/>
              <a:gd name="connsiteY1" fmla="*/ 821936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1356 h 1921356"/>
              <a:gd name="connsiteX1" fmla="*/ 203199 w 999066"/>
              <a:gd name="connsiteY1" fmla="*/ 820689 h 1921356"/>
              <a:gd name="connsiteX2" fmla="*/ 660399 w 999066"/>
              <a:gd name="connsiteY2" fmla="*/ 1006956 h 1921356"/>
              <a:gd name="connsiteX3" fmla="*/ 389466 w 999066"/>
              <a:gd name="connsiteY3" fmla="*/ 75622 h 1921356"/>
              <a:gd name="connsiteX4" fmla="*/ 0 w 999066"/>
              <a:gd name="connsiteY4" fmla="*/ 58689 h 1921356"/>
              <a:gd name="connsiteX0" fmla="*/ 999066 w 999066"/>
              <a:gd name="connsiteY0" fmla="*/ 1921356 h 1921356"/>
              <a:gd name="connsiteX1" fmla="*/ 660399 w 999066"/>
              <a:gd name="connsiteY1" fmla="*/ 1006956 h 1921356"/>
              <a:gd name="connsiteX2" fmla="*/ 389466 w 999066"/>
              <a:gd name="connsiteY2" fmla="*/ 75622 h 1921356"/>
              <a:gd name="connsiteX3" fmla="*/ 0 w 999066"/>
              <a:gd name="connsiteY3" fmla="*/ 58689 h 1921356"/>
              <a:gd name="connsiteX0" fmla="*/ 999066 w 999066"/>
              <a:gd name="connsiteY0" fmla="*/ 1953847 h 1953847"/>
              <a:gd name="connsiteX1" fmla="*/ 643466 w 999066"/>
              <a:gd name="connsiteY1" fmla="*/ 1479714 h 1953847"/>
              <a:gd name="connsiteX2" fmla="*/ 389466 w 999066"/>
              <a:gd name="connsiteY2" fmla="*/ 108113 h 1953847"/>
              <a:gd name="connsiteX3" fmla="*/ 0 w 999066"/>
              <a:gd name="connsiteY3" fmla="*/ 91180 h 1953847"/>
              <a:gd name="connsiteX0" fmla="*/ 999066 w 999066"/>
              <a:gd name="connsiteY0" fmla="*/ 1967615 h 1967615"/>
              <a:gd name="connsiteX1" fmla="*/ 507999 w 999066"/>
              <a:gd name="connsiteY1" fmla="*/ 1679749 h 1967615"/>
              <a:gd name="connsiteX2" fmla="*/ 389466 w 999066"/>
              <a:gd name="connsiteY2" fmla="*/ 121881 h 1967615"/>
              <a:gd name="connsiteX3" fmla="*/ 0 w 999066"/>
              <a:gd name="connsiteY3" fmla="*/ 104948 h 1967615"/>
              <a:gd name="connsiteX0" fmla="*/ 999066 w 999066"/>
              <a:gd name="connsiteY0" fmla="*/ 1977632 h 1977632"/>
              <a:gd name="connsiteX1" fmla="*/ 440266 w 999066"/>
              <a:gd name="connsiteY1" fmla="*/ 1825232 h 1977632"/>
              <a:gd name="connsiteX2" fmla="*/ 389466 w 999066"/>
              <a:gd name="connsiteY2" fmla="*/ 131898 h 1977632"/>
              <a:gd name="connsiteX3" fmla="*/ 0 w 999066"/>
              <a:gd name="connsiteY3" fmla="*/ 114965 h 1977632"/>
              <a:gd name="connsiteX0" fmla="*/ 999066 w 999066"/>
              <a:gd name="connsiteY0" fmla="*/ 1985147 h 2045832"/>
              <a:gd name="connsiteX1" fmla="*/ 406400 w 999066"/>
              <a:gd name="connsiteY1" fmla="*/ 1934347 h 2045832"/>
              <a:gd name="connsiteX2" fmla="*/ 389466 w 999066"/>
              <a:gd name="connsiteY2" fmla="*/ 139413 h 2045832"/>
              <a:gd name="connsiteX3" fmla="*/ 0 w 999066"/>
              <a:gd name="connsiteY3" fmla="*/ 122480 h 2045832"/>
              <a:gd name="connsiteX0" fmla="*/ 999066 w 999066"/>
              <a:gd name="connsiteY0" fmla="*/ 1985147 h 2043029"/>
              <a:gd name="connsiteX1" fmla="*/ 406400 w 999066"/>
              <a:gd name="connsiteY1" fmla="*/ 1934347 h 2043029"/>
              <a:gd name="connsiteX2" fmla="*/ 389466 w 999066"/>
              <a:gd name="connsiteY2" fmla="*/ 139413 h 2043029"/>
              <a:gd name="connsiteX3" fmla="*/ 0 w 999066"/>
              <a:gd name="connsiteY3" fmla="*/ 122480 h 2043029"/>
              <a:gd name="connsiteX0" fmla="*/ 999066 w 999066"/>
              <a:gd name="connsiteY0" fmla="*/ 1985147 h 2040372"/>
              <a:gd name="connsiteX1" fmla="*/ 406400 w 999066"/>
              <a:gd name="connsiteY1" fmla="*/ 1934347 h 2040372"/>
              <a:gd name="connsiteX2" fmla="*/ 389466 w 999066"/>
              <a:gd name="connsiteY2" fmla="*/ 139413 h 2040372"/>
              <a:gd name="connsiteX3" fmla="*/ 0 w 999066"/>
              <a:gd name="connsiteY3" fmla="*/ 122480 h 2040372"/>
              <a:gd name="connsiteX0" fmla="*/ 999066 w 999066"/>
              <a:gd name="connsiteY0" fmla="*/ 1985147 h 2026621"/>
              <a:gd name="connsiteX1" fmla="*/ 406400 w 999066"/>
              <a:gd name="connsiteY1" fmla="*/ 1934347 h 2026621"/>
              <a:gd name="connsiteX2" fmla="*/ 389466 w 999066"/>
              <a:gd name="connsiteY2" fmla="*/ 139413 h 2026621"/>
              <a:gd name="connsiteX3" fmla="*/ 0 w 999066"/>
              <a:gd name="connsiteY3" fmla="*/ 122480 h 2026621"/>
              <a:gd name="connsiteX0" fmla="*/ 999066 w 999066"/>
              <a:gd name="connsiteY0" fmla="*/ 1985147 h 2030824"/>
              <a:gd name="connsiteX1" fmla="*/ 406400 w 999066"/>
              <a:gd name="connsiteY1" fmla="*/ 1934347 h 2030824"/>
              <a:gd name="connsiteX2" fmla="*/ 389466 w 999066"/>
              <a:gd name="connsiteY2" fmla="*/ 139413 h 2030824"/>
              <a:gd name="connsiteX3" fmla="*/ 0 w 999066"/>
              <a:gd name="connsiteY3" fmla="*/ 122480 h 2030824"/>
              <a:gd name="connsiteX0" fmla="*/ 999066 w 999066"/>
              <a:gd name="connsiteY0" fmla="*/ 1985147 h 2279074"/>
              <a:gd name="connsiteX1" fmla="*/ 406400 w 999066"/>
              <a:gd name="connsiteY1" fmla="*/ 1934347 h 2279074"/>
              <a:gd name="connsiteX2" fmla="*/ 389466 w 999066"/>
              <a:gd name="connsiteY2" fmla="*/ 139413 h 2279074"/>
              <a:gd name="connsiteX3" fmla="*/ 0 w 999066"/>
              <a:gd name="connsiteY3" fmla="*/ 122480 h 2279074"/>
              <a:gd name="connsiteX0" fmla="*/ 999066 w 999066"/>
              <a:gd name="connsiteY0" fmla="*/ 1961357 h 2167890"/>
              <a:gd name="connsiteX1" fmla="*/ 406400 w 999066"/>
              <a:gd name="connsiteY1" fmla="*/ 1588824 h 2167890"/>
              <a:gd name="connsiteX2" fmla="*/ 389466 w 999066"/>
              <a:gd name="connsiteY2" fmla="*/ 115623 h 2167890"/>
              <a:gd name="connsiteX3" fmla="*/ 0 w 999066"/>
              <a:gd name="connsiteY3" fmla="*/ 98690 h 2167890"/>
              <a:gd name="connsiteX0" fmla="*/ 999066 w 999066"/>
              <a:gd name="connsiteY0" fmla="*/ 1941341 h 2104831"/>
              <a:gd name="connsiteX1" fmla="*/ 406400 w 999066"/>
              <a:gd name="connsiteY1" fmla="*/ 1297875 h 2104831"/>
              <a:gd name="connsiteX2" fmla="*/ 389466 w 999066"/>
              <a:gd name="connsiteY2" fmla="*/ 95607 h 2104831"/>
              <a:gd name="connsiteX3" fmla="*/ 0 w 999066"/>
              <a:gd name="connsiteY3" fmla="*/ 78674 h 2104831"/>
              <a:gd name="connsiteX0" fmla="*/ 999066 w 999066"/>
              <a:gd name="connsiteY0" fmla="*/ 1941341 h 1945770"/>
              <a:gd name="connsiteX1" fmla="*/ 558797 w 999066"/>
              <a:gd name="connsiteY1" fmla="*/ 1772009 h 1945770"/>
              <a:gd name="connsiteX2" fmla="*/ 406400 w 999066"/>
              <a:gd name="connsiteY2" fmla="*/ 1297875 h 1945770"/>
              <a:gd name="connsiteX3" fmla="*/ 389466 w 999066"/>
              <a:gd name="connsiteY3" fmla="*/ 95607 h 1945770"/>
              <a:gd name="connsiteX4" fmla="*/ 0 w 999066"/>
              <a:gd name="connsiteY4" fmla="*/ 78674 h 1945770"/>
              <a:gd name="connsiteX0" fmla="*/ 999066 w 999066"/>
              <a:gd name="connsiteY0" fmla="*/ 2211368 h 2211595"/>
              <a:gd name="connsiteX1" fmla="*/ 749538 w 999066"/>
              <a:gd name="connsiteY1" fmla="*/ 5131 h 2211595"/>
              <a:gd name="connsiteX2" fmla="*/ 406400 w 999066"/>
              <a:gd name="connsiteY2" fmla="*/ 1567902 h 2211595"/>
              <a:gd name="connsiteX3" fmla="*/ 389466 w 999066"/>
              <a:gd name="connsiteY3" fmla="*/ 365634 h 2211595"/>
              <a:gd name="connsiteX4" fmla="*/ 0 w 999066"/>
              <a:gd name="connsiteY4" fmla="*/ 348701 h 2211595"/>
              <a:gd name="connsiteX0" fmla="*/ 999066 w 999066"/>
              <a:gd name="connsiteY0" fmla="*/ 3320955 h 3321243"/>
              <a:gd name="connsiteX1" fmla="*/ 749538 w 999066"/>
              <a:gd name="connsiteY1" fmla="*/ 1114718 h 3321243"/>
              <a:gd name="connsiteX2" fmla="*/ 473720 w 999066"/>
              <a:gd name="connsiteY2" fmla="*/ 4061 h 3321243"/>
              <a:gd name="connsiteX3" fmla="*/ 389466 w 999066"/>
              <a:gd name="connsiteY3" fmla="*/ 1475221 h 3321243"/>
              <a:gd name="connsiteX4" fmla="*/ 0 w 999066"/>
              <a:gd name="connsiteY4" fmla="*/ 1458288 h 3321243"/>
              <a:gd name="connsiteX0" fmla="*/ 999066 w 999066"/>
              <a:gd name="connsiteY0" fmla="*/ 3320955 h 3321243"/>
              <a:gd name="connsiteX1" fmla="*/ 749538 w 999066"/>
              <a:gd name="connsiteY1" fmla="*/ 1114718 h 3321243"/>
              <a:gd name="connsiteX2" fmla="*/ 473720 w 999066"/>
              <a:gd name="connsiteY2" fmla="*/ 4061 h 3321243"/>
              <a:gd name="connsiteX3" fmla="*/ 389466 w 999066"/>
              <a:gd name="connsiteY3" fmla="*/ 1475218 h 3321243"/>
              <a:gd name="connsiteX4" fmla="*/ 0 w 999066"/>
              <a:gd name="connsiteY4" fmla="*/ 1458288 h 3321243"/>
              <a:gd name="connsiteX0" fmla="*/ 999066 w 999066"/>
              <a:gd name="connsiteY0" fmla="*/ 3320955 h 3321243"/>
              <a:gd name="connsiteX1" fmla="*/ 749538 w 999066"/>
              <a:gd name="connsiteY1" fmla="*/ 1114718 h 3321243"/>
              <a:gd name="connsiteX2" fmla="*/ 473720 w 999066"/>
              <a:gd name="connsiteY2" fmla="*/ 4061 h 3321243"/>
              <a:gd name="connsiteX3" fmla="*/ 389466 w 999066"/>
              <a:gd name="connsiteY3" fmla="*/ 1475218 h 3321243"/>
              <a:gd name="connsiteX4" fmla="*/ 0 w 999066"/>
              <a:gd name="connsiteY4" fmla="*/ 1458288 h 3321243"/>
              <a:gd name="connsiteX0" fmla="*/ 999066 w 999066"/>
              <a:gd name="connsiteY0" fmla="*/ 3320613 h 3320901"/>
              <a:gd name="connsiteX1" fmla="*/ 749538 w 999066"/>
              <a:gd name="connsiteY1" fmla="*/ 1114376 h 3320901"/>
              <a:gd name="connsiteX2" fmla="*/ 473720 w 999066"/>
              <a:gd name="connsiteY2" fmla="*/ 3719 h 3320901"/>
              <a:gd name="connsiteX3" fmla="*/ 0 w 999066"/>
              <a:gd name="connsiteY3" fmla="*/ 1457946 h 332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066" h="3320901">
                <a:moveTo>
                  <a:pt x="999066" y="3320613"/>
                </a:moveTo>
                <a:cubicBezTo>
                  <a:pt x="951088" y="3346013"/>
                  <a:pt x="837096" y="1667192"/>
                  <a:pt x="749538" y="1114376"/>
                </a:cubicBezTo>
                <a:cubicBezTo>
                  <a:pt x="661980" y="561560"/>
                  <a:pt x="598643" y="-53543"/>
                  <a:pt x="473720" y="3719"/>
                </a:cubicBezTo>
                <a:cubicBezTo>
                  <a:pt x="348797" y="60981"/>
                  <a:pt x="98692" y="1154982"/>
                  <a:pt x="0" y="14579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03450"/>
              </p:ext>
            </p:extLst>
          </p:nvPr>
        </p:nvGraphicFramePr>
        <p:xfrm>
          <a:off x="4803913" y="338963"/>
          <a:ext cx="2654109" cy="22250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4738"/>
                <a:gridCol w="1579371"/>
              </a:tblGrid>
              <a:tr h="38354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 smtClean="0"/>
                        <a:t>Messa</a:t>
                      </a:r>
                      <a:r>
                        <a:rPr sz="1800" spc="-25" dirty="0" smtClean="0"/>
                        <a:t>g</a:t>
                      </a:r>
                      <a:r>
                        <a:rPr sz="1800" dirty="0" smtClean="0"/>
                        <a:t>es</a:t>
                      </a:r>
                      <a:r>
                        <a:rPr lang="en-US" sz="1800" dirty="0" smtClean="0"/>
                        <a:t> (Non-primary)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81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/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/>
                        <a:t>INT</a:t>
                      </a:r>
                      <a:r>
                        <a:rPr sz="1800" spc="-25" dirty="0"/>
                        <a:t>E</a:t>
                      </a:r>
                      <a:r>
                        <a:rPr sz="1800" dirty="0"/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 smtClean="0"/>
                        <a:t>dia</a:t>
                      </a:r>
                      <a:r>
                        <a:rPr sz="1800" spc="-10" dirty="0" smtClean="0"/>
                        <a:t>g</a:t>
                      </a:r>
                      <a:r>
                        <a:rPr sz="1800" spc="-5" dirty="0" smtClean="0"/>
                        <a:t>n</a:t>
                      </a:r>
                      <a:r>
                        <a:rPr lang="en-US" sz="1800" spc="-5" dirty="0" smtClean="0"/>
                        <a:t>o</a:t>
                      </a:r>
                      <a:r>
                        <a:rPr sz="1800" spc="-20" dirty="0" smtClean="0"/>
                        <a:t>s</a:t>
                      </a:r>
                      <a:r>
                        <a:rPr sz="1800" dirty="0" smtClean="0"/>
                        <a:t>t</a:t>
                      </a:r>
                      <a:r>
                        <a:rPr sz="1800" spc="-10" dirty="0" smtClean="0"/>
                        <a:t>i</a:t>
                      </a:r>
                      <a:r>
                        <a:rPr sz="1800" dirty="0" smtClean="0"/>
                        <a:t>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/>
                        <a:t>INT</a:t>
                      </a:r>
                      <a:r>
                        <a:rPr sz="1800" spc="-25" dirty="0"/>
                        <a:t>E</a:t>
                      </a:r>
                      <a:r>
                        <a:rPr sz="1800" dirty="0"/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/>
                        <a:t>p</a:t>
                      </a:r>
                      <a:r>
                        <a:rPr sz="1800" spc="-10" dirty="0"/>
                        <a:t>a</a:t>
                      </a:r>
                      <a:r>
                        <a:rPr sz="1800" dirty="0"/>
                        <a:t>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/>
                        <a:t>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/>
                        <a:t>li</a:t>
                      </a:r>
                      <a:r>
                        <a:rPr sz="1800" spc="-5" dirty="0"/>
                        <a:t>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/>
                        <a:t>INT</a:t>
                      </a:r>
                      <a:r>
                        <a:rPr sz="1800" spc="-30" dirty="0"/>
                        <a:t>E</a:t>
                      </a:r>
                      <a:r>
                        <a:rPr sz="1800" dirty="0"/>
                        <a:t>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/>
                        <a:t>me</a:t>
                      </a:r>
                      <a:r>
                        <a:rPr sz="1800" spc="5" dirty="0"/>
                        <a:t>s</a:t>
                      </a:r>
                      <a:r>
                        <a:rPr sz="1800" spc="-5" dirty="0"/>
                        <a:t>s</a:t>
                      </a:r>
                      <a:r>
                        <a:rPr sz="1800" dirty="0"/>
                        <a:t>a</a:t>
                      </a:r>
                      <a:r>
                        <a:rPr sz="1800" spc="-10" dirty="0"/>
                        <a:t>g</a:t>
                      </a:r>
                      <a:r>
                        <a:rPr sz="1800" dirty="0"/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/>
                        <a:t>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0" name="Freeform 29"/>
          <p:cNvSpPr/>
          <p:nvPr/>
        </p:nvSpPr>
        <p:spPr>
          <a:xfrm flipH="1">
            <a:off x="3578591" y="1265957"/>
            <a:ext cx="1226646" cy="2910137"/>
          </a:xfrm>
          <a:custGeom>
            <a:avLst/>
            <a:gdLst>
              <a:gd name="connsiteX0" fmla="*/ 999066 w 999066"/>
              <a:gd name="connsiteY0" fmla="*/ 1910141 h 1910141"/>
              <a:gd name="connsiteX1" fmla="*/ 338666 w 999066"/>
              <a:gd name="connsiteY1" fmla="*/ 843341 h 1910141"/>
              <a:gd name="connsiteX2" fmla="*/ 338666 w 999066"/>
              <a:gd name="connsiteY2" fmla="*/ 843341 h 1910141"/>
              <a:gd name="connsiteX3" fmla="*/ 389466 w 999066"/>
              <a:gd name="connsiteY3" fmla="*/ 64407 h 1910141"/>
              <a:gd name="connsiteX4" fmla="*/ 0 w 999066"/>
              <a:gd name="connsiteY4" fmla="*/ 47474 h 1910141"/>
              <a:gd name="connsiteX0" fmla="*/ 999066 w 999066"/>
              <a:gd name="connsiteY0" fmla="*/ 1922603 h 1922603"/>
              <a:gd name="connsiteX1" fmla="*/ 338666 w 999066"/>
              <a:gd name="connsiteY1" fmla="*/ 855803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2603 h 1922603"/>
              <a:gd name="connsiteX1" fmla="*/ 203199 w 999066"/>
              <a:gd name="connsiteY1" fmla="*/ 821936 h 1922603"/>
              <a:gd name="connsiteX2" fmla="*/ 389466 w 999066"/>
              <a:gd name="connsiteY2" fmla="*/ 1025136 h 1922603"/>
              <a:gd name="connsiteX3" fmla="*/ 389466 w 999066"/>
              <a:gd name="connsiteY3" fmla="*/ 76869 h 1922603"/>
              <a:gd name="connsiteX4" fmla="*/ 0 w 999066"/>
              <a:gd name="connsiteY4" fmla="*/ 59936 h 1922603"/>
              <a:gd name="connsiteX0" fmla="*/ 999066 w 999066"/>
              <a:gd name="connsiteY0" fmla="*/ 1921356 h 1921356"/>
              <a:gd name="connsiteX1" fmla="*/ 203199 w 999066"/>
              <a:gd name="connsiteY1" fmla="*/ 820689 h 1921356"/>
              <a:gd name="connsiteX2" fmla="*/ 660399 w 999066"/>
              <a:gd name="connsiteY2" fmla="*/ 1006956 h 1921356"/>
              <a:gd name="connsiteX3" fmla="*/ 389466 w 999066"/>
              <a:gd name="connsiteY3" fmla="*/ 75622 h 1921356"/>
              <a:gd name="connsiteX4" fmla="*/ 0 w 999066"/>
              <a:gd name="connsiteY4" fmla="*/ 58689 h 1921356"/>
              <a:gd name="connsiteX0" fmla="*/ 999066 w 999066"/>
              <a:gd name="connsiteY0" fmla="*/ 1921356 h 1921356"/>
              <a:gd name="connsiteX1" fmla="*/ 660399 w 999066"/>
              <a:gd name="connsiteY1" fmla="*/ 1006956 h 1921356"/>
              <a:gd name="connsiteX2" fmla="*/ 389466 w 999066"/>
              <a:gd name="connsiteY2" fmla="*/ 75622 h 1921356"/>
              <a:gd name="connsiteX3" fmla="*/ 0 w 999066"/>
              <a:gd name="connsiteY3" fmla="*/ 58689 h 1921356"/>
              <a:gd name="connsiteX0" fmla="*/ 999066 w 999066"/>
              <a:gd name="connsiteY0" fmla="*/ 1953847 h 1953847"/>
              <a:gd name="connsiteX1" fmla="*/ 643466 w 999066"/>
              <a:gd name="connsiteY1" fmla="*/ 1479714 h 1953847"/>
              <a:gd name="connsiteX2" fmla="*/ 389466 w 999066"/>
              <a:gd name="connsiteY2" fmla="*/ 108113 h 1953847"/>
              <a:gd name="connsiteX3" fmla="*/ 0 w 999066"/>
              <a:gd name="connsiteY3" fmla="*/ 91180 h 1953847"/>
              <a:gd name="connsiteX0" fmla="*/ 999066 w 999066"/>
              <a:gd name="connsiteY0" fmla="*/ 1967615 h 1967615"/>
              <a:gd name="connsiteX1" fmla="*/ 507999 w 999066"/>
              <a:gd name="connsiteY1" fmla="*/ 1679749 h 1967615"/>
              <a:gd name="connsiteX2" fmla="*/ 389466 w 999066"/>
              <a:gd name="connsiteY2" fmla="*/ 121881 h 1967615"/>
              <a:gd name="connsiteX3" fmla="*/ 0 w 999066"/>
              <a:gd name="connsiteY3" fmla="*/ 104948 h 1967615"/>
              <a:gd name="connsiteX0" fmla="*/ 999066 w 999066"/>
              <a:gd name="connsiteY0" fmla="*/ 1977632 h 1977632"/>
              <a:gd name="connsiteX1" fmla="*/ 440266 w 999066"/>
              <a:gd name="connsiteY1" fmla="*/ 1825232 h 1977632"/>
              <a:gd name="connsiteX2" fmla="*/ 389466 w 999066"/>
              <a:gd name="connsiteY2" fmla="*/ 131898 h 1977632"/>
              <a:gd name="connsiteX3" fmla="*/ 0 w 999066"/>
              <a:gd name="connsiteY3" fmla="*/ 114965 h 1977632"/>
              <a:gd name="connsiteX0" fmla="*/ 999066 w 999066"/>
              <a:gd name="connsiteY0" fmla="*/ 1985147 h 2045832"/>
              <a:gd name="connsiteX1" fmla="*/ 406400 w 999066"/>
              <a:gd name="connsiteY1" fmla="*/ 1934347 h 2045832"/>
              <a:gd name="connsiteX2" fmla="*/ 389466 w 999066"/>
              <a:gd name="connsiteY2" fmla="*/ 139413 h 2045832"/>
              <a:gd name="connsiteX3" fmla="*/ 0 w 999066"/>
              <a:gd name="connsiteY3" fmla="*/ 122480 h 2045832"/>
              <a:gd name="connsiteX0" fmla="*/ 999066 w 999066"/>
              <a:gd name="connsiteY0" fmla="*/ 1985147 h 2043029"/>
              <a:gd name="connsiteX1" fmla="*/ 406400 w 999066"/>
              <a:gd name="connsiteY1" fmla="*/ 1934347 h 2043029"/>
              <a:gd name="connsiteX2" fmla="*/ 389466 w 999066"/>
              <a:gd name="connsiteY2" fmla="*/ 139413 h 2043029"/>
              <a:gd name="connsiteX3" fmla="*/ 0 w 999066"/>
              <a:gd name="connsiteY3" fmla="*/ 122480 h 2043029"/>
              <a:gd name="connsiteX0" fmla="*/ 999066 w 999066"/>
              <a:gd name="connsiteY0" fmla="*/ 1985147 h 2040372"/>
              <a:gd name="connsiteX1" fmla="*/ 406400 w 999066"/>
              <a:gd name="connsiteY1" fmla="*/ 1934347 h 2040372"/>
              <a:gd name="connsiteX2" fmla="*/ 389466 w 999066"/>
              <a:gd name="connsiteY2" fmla="*/ 139413 h 2040372"/>
              <a:gd name="connsiteX3" fmla="*/ 0 w 999066"/>
              <a:gd name="connsiteY3" fmla="*/ 122480 h 2040372"/>
              <a:gd name="connsiteX0" fmla="*/ 999066 w 999066"/>
              <a:gd name="connsiteY0" fmla="*/ 1985147 h 2026621"/>
              <a:gd name="connsiteX1" fmla="*/ 406400 w 999066"/>
              <a:gd name="connsiteY1" fmla="*/ 1934347 h 2026621"/>
              <a:gd name="connsiteX2" fmla="*/ 389466 w 999066"/>
              <a:gd name="connsiteY2" fmla="*/ 139413 h 2026621"/>
              <a:gd name="connsiteX3" fmla="*/ 0 w 999066"/>
              <a:gd name="connsiteY3" fmla="*/ 122480 h 2026621"/>
              <a:gd name="connsiteX0" fmla="*/ 999066 w 999066"/>
              <a:gd name="connsiteY0" fmla="*/ 1985147 h 2030824"/>
              <a:gd name="connsiteX1" fmla="*/ 406400 w 999066"/>
              <a:gd name="connsiteY1" fmla="*/ 1934347 h 2030824"/>
              <a:gd name="connsiteX2" fmla="*/ 389466 w 999066"/>
              <a:gd name="connsiteY2" fmla="*/ 139413 h 2030824"/>
              <a:gd name="connsiteX3" fmla="*/ 0 w 999066"/>
              <a:gd name="connsiteY3" fmla="*/ 122480 h 2030824"/>
              <a:gd name="connsiteX0" fmla="*/ 999066 w 999066"/>
              <a:gd name="connsiteY0" fmla="*/ 1985147 h 2279074"/>
              <a:gd name="connsiteX1" fmla="*/ 406400 w 999066"/>
              <a:gd name="connsiteY1" fmla="*/ 1934347 h 2279074"/>
              <a:gd name="connsiteX2" fmla="*/ 389466 w 999066"/>
              <a:gd name="connsiteY2" fmla="*/ 139413 h 2279074"/>
              <a:gd name="connsiteX3" fmla="*/ 0 w 999066"/>
              <a:gd name="connsiteY3" fmla="*/ 122480 h 2279074"/>
              <a:gd name="connsiteX0" fmla="*/ 999066 w 999066"/>
              <a:gd name="connsiteY0" fmla="*/ 1961357 h 2167890"/>
              <a:gd name="connsiteX1" fmla="*/ 406400 w 999066"/>
              <a:gd name="connsiteY1" fmla="*/ 1588824 h 2167890"/>
              <a:gd name="connsiteX2" fmla="*/ 389466 w 999066"/>
              <a:gd name="connsiteY2" fmla="*/ 115623 h 2167890"/>
              <a:gd name="connsiteX3" fmla="*/ 0 w 999066"/>
              <a:gd name="connsiteY3" fmla="*/ 98690 h 2167890"/>
              <a:gd name="connsiteX0" fmla="*/ 999066 w 999066"/>
              <a:gd name="connsiteY0" fmla="*/ 1941341 h 2104831"/>
              <a:gd name="connsiteX1" fmla="*/ 406400 w 999066"/>
              <a:gd name="connsiteY1" fmla="*/ 1297875 h 2104831"/>
              <a:gd name="connsiteX2" fmla="*/ 389466 w 999066"/>
              <a:gd name="connsiteY2" fmla="*/ 95607 h 2104831"/>
              <a:gd name="connsiteX3" fmla="*/ 0 w 999066"/>
              <a:gd name="connsiteY3" fmla="*/ 78674 h 2104831"/>
              <a:gd name="connsiteX0" fmla="*/ 999066 w 999066"/>
              <a:gd name="connsiteY0" fmla="*/ 1941341 h 1945770"/>
              <a:gd name="connsiteX1" fmla="*/ 558797 w 999066"/>
              <a:gd name="connsiteY1" fmla="*/ 1772009 h 1945770"/>
              <a:gd name="connsiteX2" fmla="*/ 406400 w 999066"/>
              <a:gd name="connsiteY2" fmla="*/ 1297875 h 1945770"/>
              <a:gd name="connsiteX3" fmla="*/ 389466 w 999066"/>
              <a:gd name="connsiteY3" fmla="*/ 95607 h 1945770"/>
              <a:gd name="connsiteX4" fmla="*/ 0 w 999066"/>
              <a:gd name="connsiteY4" fmla="*/ 78674 h 1945770"/>
              <a:gd name="connsiteX0" fmla="*/ 661524 w 749858"/>
              <a:gd name="connsiteY0" fmla="*/ 1957110 h 1961539"/>
              <a:gd name="connsiteX1" fmla="*/ 221255 w 749858"/>
              <a:gd name="connsiteY1" fmla="*/ 1787778 h 1961539"/>
              <a:gd name="connsiteX2" fmla="*/ 68858 w 749858"/>
              <a:gd name="connsiteY2" fmla="*/ 1313644 h 1961539"/>
              <a:gd name="connsiteX3" fmla="*/ 51924 w 749858"/>
              <a:gd name="connsiteY3" fmla="*/ 111376 h 1961539"/>
              <a:gd name="connsiteX4" fmla="*/ 744124 w 749858"/>
              <a:gd name="connsiteY4" fmla="*/ 54864 h 1961539"/>
              <a:gd name="connsiteX0" fmla="*/ 618132 w 707034"/>
              <a:gd name="connsiteY0" fmla="*/ 1904069 h 1908498"/>
              <a:gd name="connsiteX1" fmla="*/ 177863 w 707034"/>
              <a:gd name="connsiteY1" fmla="*/ 1734737 h 1908498"/>
              <a:gd name="connsiteX2" fmla="*/ 25466 w 707034"/>
              <a:gd name="connsiteY2" fmla="*/ 1260603 h 1908498"/>
              <a:gd name="connsiteX3" fmla="*/ 72159 w 707034"/>
              <a:gd name="connsiteY3" fmla="*/ 188381 h 1908498"/>
              <a:gd name="connsiteX4" fmla="*/ 700732 w 707034"/>
              <a:gd name="connsiteY4" fmla="*/ 1823 h 1908498"/>
              <a:gd name="connsiteX0" fmla="*/ 593500 w 680333"/>
              <a:gd name="connsiteY0" fmla="*/ 1903219 h 1907648"/>
              <a:gd name="connsiteX1" fmla="*/ 153231 w 680333"/>
              <a:gd name="connsiteY1" fmla="*/ 1733887 h 1907648"/>
              <a:gd name="connsiteX2" fmla="*/ 834 w 680333"/>
              <a:gd name="connsiteY2" fmla="*/ 1259753 h 1907648"/>
              <a:gd name="connsiteX3" fmla="*/ 47527 w 680333"/>
              <a:gd name="connsiteY3" fmla="*/ 187531 h 1907648"/>
              <a:gd name="connsiteX4" fmla="*/ 676100 w 680333"/>
              <a:gd name="connsiteY4" fmla="*/ 973 h 1907648"/>
              <a:gd name="connsiteX0" fmla="*/ 665210 w 751072"/>
              <a:gd name="connsiteY0" fmla="*/ 1902450 h 1906879"/>
              <a:gd name="connsiteX1" fmla="*/ 224941 w 751072"/>
              <a:gd name="connsiteY1" fmla="*/ 1733118 h 1906879"/>
              <a:gd name="connsiteX2" fmla="*/ 72544 w 751072"/>
              <a:gd name="connsiteY2" fmla="*/ 1258984 h 1906879"/>
              <a:gd name="connsiteX3" fmla="*/ 119237 w 751072"/>
              <a:gd name="connsiteY3" fmla="*/ 186762 h 1906879"/>
              <a:gd name="connsiteX4" fmla="*/ 747810 w 751072"/>
              <a:gd name="connsiteY4" fmla="*/ 204 h 1906879"/>
              <a:gd name="connsiteX0" fmla="*/ 606786 w 692825"/>
              <a:gd name="connsiteY0" fmla="*/ 1909368 h 1913797"/>
              <a:gd name="connsiteX1" fmla="*/ 166517 w 692825"/>
              <a:gd name="connsiteY1" fmla="*/ 1740036 h 1913797"/>
              <a:gd name="connsiteX2" fmla="*/ 14120 w 692825"/>
              <a:gd name="connsiteY2" fmla="*/ 1265902 h 1913797"/>
              <a:gd name="connsiteX3" fmla="*/ 124441 w 692825"/>
              <a:gd name="connsiteY3" fmla="*/ 125830 h 1913797"/>
              <a:gd name="connsiteX4" fmla="*/ 689386 w 692825"/>
              <a:gd name="connsiteY4" fmla="*/ 7122 h 1913797"/>
              <a:gd name="connsiteX0" fmla="*/ 694580 w 780360"/>
              <a:gd name="connsiteY0" fmla="*/ 1909368 h 1913797"/>
              <a:gd name="connsiteX1" fmla="*/ 254311 w 780360"/>
              <a:gd name="connsiteY1" fmla="*/ 1740036 h 1913797"/>
              <a:gd name="connsiteX2" fmla="*/ 101914 w 780360"/>
              <a:gd name="connsiteY2" fmla="*/ 1265902 h 1913797"/>
              <a:gd name="connsiteX3" fmla="*/ 116795 w 780360"/>
              <a:gd name="connsiteY3" fmla="*/ 125830 h 1913797"/>
              <a:gd name="connsiteX4" fmla="*/ 777180 w 780360"/>
              <a:gd name="connsiteY4" fmla="*/ 7122 h 1913797"/>
              <a:gd name="connsiteX0" fmla="*/ 603372 w 691795"/>
              <a:gd name="connsiteY0" fmla="*/ 1904108 h 1908537"/>
              <a:gd name="connsiteX1" fmla="*/ 163103 w 691795"/>
              <a:gd name="connsiteY1" fmla="*/ 1734776 h 1908537"/>
              <a:gd name="connsiteX2" fmla="*/ 137959 w 691795"/>
              <a:gd name="connsiteY2" fmla="*/ 819617 h 1908537"/>
              <a:gd name="connsiteX3" fmla="*/ 25587 w 691795"/>
              <a:gd name="connsiteY3" fmla="*/ 120570 h 1908537"/>
              <a:gd name="connsiteX4" fmla="*/ 685972 w 691795"/>
              <a:gd name="connsiteY4" fmla="*/ 1862 h 1908537"/>
              <a:gd name="connsiteX0" fmla="*/ 601484 w 689909"/>
              <a:gd name="connsiteY0" fmla="*/ 1904108 h 1931425"/>
              <a:gd name="connsiteX1" fmla="*/ 33961 w 689909"/>
              <a:gd name="connsiteY1" fmla="*/ 1859168 h 1931425"/>
              <a:gd name="connsiteX2" fmla="*/ 136071 w 689909"/>
              <a:gd name="connsiteY2" fmla="*/ 819617 h 1931425"/>
              <a:gd name="connsiteX3" fmla="*/ 23699 w 689909"/>
              <a:gd name="connsiteY3" fmla="*/ 120570 h 1931425"/>
              <a:gd name="connsiteX4" fmla="*/ 684084 w 689909"/>
              <a:gd name="connsiteY4" fmla="*/ 1862 h 1931425"/>
              <a:gd name="connsiteX0" fmla="*/ 653811 w 742234"/>
              <a:gd name="connsiteY0" fmla="*/ 1904108 h 1916108"/>
              <a:gd name="connsiteX1" fmla="*/ 22659 w 742234"/>
              <a:gd name="connsiteY1" fmla="*/ 1813935 h 1916108"/>
              <a:gd name="connsiteX2" fmla="*/ 188398 w 742234"/>
              <a:gd name="connsiteY2" fmla="*/ 819617 h 1916108"/>
              <a:gd name="connsiteX3" fmla="*/ 76026 w 742234"/>
              <a:gd name="connsiteY3" fmla="*/ 120570 h 1916108"/>
              <a:gd name="connsiteX4" fmla="*/ 736411 w 742234"/>
              <a:gd name="connsiteY4" fmla="*/ 1862 h 1916108"/>
              <a:gd name="connsiteX0" fmla="*/ 621995 w 742236"/>
              <a:gd name="connsiteY0" fmla="*/ 1836258 h 1875755"/>
              <a:gd name="connsiteX1" fmla="*/ 22659 w 742236"/>
              <a:gd name="connsiteY1" fmla="*/ 1813935 h 1875755"/>
              <a:gd name="connsiteX2" fmla="*/ 188398 w 742236"/>
              <a:gd name="connsiteY2" fmla="*/ 819617 h 1875755"/>
              <a:gd name="connsiteX3" fmla="*/ 76026 w 742236"/>
              <a:gd name="connsiteY3" fmla="*/ 120570 h 1875755"/>
              <a:gd name="connsiteX4" fmla="*/ 736411 w 742236"/>
              <a:gd name="connsiteY4" fmla="*/ 1862 h 1875755"/>
              <a:gd name="connsiteX0" fmla="*/ 599335 w 719574"/>
              <a:gd name="connsiteY0" fmla="*/ 1836258 h 1875755"/>
              <a:gd name="connsiteX1" fmla="*/ -1 w 719574"/>
              <a:gd name="connsiteY1" fmla="*/ 1813935 h 1875755"/>
              <a:gd name="connsiteX2" fmla="*/ 165738 w 719574"/>
              <a:gd name="connsiteY2" fmla="*/ 819617 h 1875755"/>
              <a:gd name="connsiteX3" fmla="*/ 53366 w 719574"/>
              <a:gd name="connsiteY3" fmla="*/ 120570 h 1875755"/>
              <a:gd name="connsiteX4" fmla="*/ 713751 w 719574"/>
              <a:gd name="connsiteY4" fmla="*/ 1862 h 1875755"/>
              <a:gd name="connsiteX0" fmla="*/ 599388 w 719628"/>
              <a:gd name="connsiteY0" fmla="*/ 1836258 h 1875755"/>
              <a:gd name="connsiteX1" fmla="*/ 52 w 719628"/>
              <a:gd name="connsiteY1" fmla="*/ 1813935 h 1875755"/>
              <a:gd name="connsiteX2" fmla="*/ 165791 w 719628"/>
              <a:gd name="connsiteY2" fmla="*/ 819617 h 1875755"/>
              <a:gd name="connsiteX3" fmla="*/ 53419 w 719628"/>
              <a:gd name="connsiteY3" fmla="*/ 120570 h 1875755"/>
              <a:gd name="connsiteX4" fmla="*/ 713804 w 719628"/>
              <a:gd name="connsiteY4" fmla="*/ 1862 h 1875755"/>
              <a:gd name="connsiteX0" fmla="*/ 631193 w 751433"/>
              <a:gd name="connsiteY0" fmla="*/ 1836258 h 1856360"/>
              <a:gd name="connsiteX1" fmla="*/ 43 w 751433"/>
              <a:gd name="connsiteY1" fmla="*/ 1774356 h 1856360"/>
              <a:gd name="connsiteX2" fmla="*/ 197596 w 751433"/>
              <a:gd name="connsiteY2" fmla="*/ 819617 h 1856360"/>
              <a:gd name="connsiteX3" fmla="*/ 85224 w 751433"/>
              <a:gd name="connsiteY3" fmla="*/ 120570 h 1856360"/>
              <a:gd name="connsiteX4" fmla="*/ 745609 w 751433"/>
              <a:gd name="connsiteY4" fmla="*/ 1862 h 1856360"/>
              <a:gd name="connsiteX0" fmla="*/ 569667 w 689907"/>
              <a:gd name="connsiteY0" fmla="*/ 1836258 h 1849513"/>
              <a:gd name="connsiteX1" fmla="*/ 33958 w 689907"/>
              <a:gd name="connsiteY1" fmla="*/ 1751739 h 1849513"/>
              <a:gd name="connsiteX2" fmla="*/ 136070 w 689907"/>
              <a:gd name="connsiteY2" fmla="*/ 819617 h 1849513"/>
              <a:gd name="connsiteX3" fmla="*/ 23698 w 689907"/>
              <a:gd name="connsiteY3" fmla="*/ 120570 h 1849513"/>
              <a:gd name="connsiteX4" fmla="*/ 684083 w 689907"/>
              <a:gd name="connsiteY4" fmla="*/ 1862 h 1849513"/>
              <a:gd name="connsiteX0" fmla="*/ 1528904 w 1528904"/>
              <a:gd name="connsiteY0" fmla="*/ 1847202 h 1858169"/>
              <a:gd name="connsiteX1" fmla="*/ 33958 w 1528904"/>
              <a:gd name="connsiteY1" fmla="*/ 1751739 h 1858169"/>
              <a:gd name="connsiteX2" fmla="*/ 136070 w 1528904"/>
              <a:gd name="connsiteY2" fmla="*/ 819617 h 1858169"/>
              <a:gd name="connsiteX3" fmla="*/ 23698 w 1528904"/>
              <a:gd name="connsiteY3" fmla="*/ 120570 h 1858169"/>
              <a:gd name="connsiteX4" fmla="*/ 684083 w 1528904"/>
              <a:gd name="connsiteY4" fmla="*/ 1862 h 1858169"/>
              <a:gd name="connsiteX0" fmla="*/ 1544064 w 1544064"/>
              <a:gd name="connsiteY0" fmla="*/ 1847202 h 1848905"/>
              <a:gd name="connsiteX1" fmla="*/ 764184 w 1544064"/>
              <a:gd name="connsiteY1" fmla="*/ 1500039 h 1848905"/>
              <a:gd name="connsiteX2" fmla="*/ 151230 w 1544064"/>
              <a:gd name="connsiteY2" fmla="*/ 819617 h 1848905"/>
              <a:gd name="connsiteX3" fmla="*/ 38858 w 1544064"/>
              <a:gd name="connsiteY3" fmla="*/ 120570 h 1848905"/>
              <a:gd name="connsiteX4" fmla="*/ 699243 w 1544064"/>
              <a:gd name="connsiteY4" fmla="*/ 1862 h 1848905"/>
              <a:gd name="connsiteX0" fmla="*/ 1515051 w 1515051"/>
              <a:gd name="connsiteY0" fmla="*/ 1847202 h 1848905"/>
              <a:gd name="connsiteX1" fmla="*/ 735171 w 1515051"/>
              <a:gd name="connsiteY1" fmla="*/ 1500039 h 1848905"/>
              <a:gd name="connsiteX2" fmla="*/ 610555 w 1515051"/>
              <a:gd name="connsiteY2" fmla="*/ 710182 h 1848905"/>
              <a:gd name="connsiteX3" fmla="*/ 9845 w 1515051"/>
              <a:gd name="connsiteY3" fmla="*/ 120570 h 1848905"/>
              <a:gd name="connsiteX4" fmla="*/ 670230 w 1515051"/>
              <a:gd name="connsiteY4" fmla="*/ 1862 h 1848905"/>
              <a:gd name="connsiteX0" fmla="*/ 983482 w 983482"/>
              <a:gd name="connsiteY0" fmla="*/ 1845402 h 1847105"/>
              <a:gd name="connsiteX1" fmla="*/ 203602 w 983482"/>
              <a:gd name="connsiteY1" fmla="*/ 1498239 h 1847105"/>
              <a:gd name="connsiteX2" fmla="*/ 78986 w 983482"/>
              <a:gd name="connsiteY2" fmla="*/ 708382 h 1847105"/>
              <a:gd name="connsiteX3" fmla="*/ 36378 w 983482"/>
              <a:gd name="connsiteY3" fmla="*/ 228205 h 1847105"/>
              <a:gd name="connsiteX4" fmla="*/ 138661 w 983482"/>
              <a:gd name="connsiteY4" fmla="*/ 62 h 1847105"/>
              <a:gd name="connsiteX0" fmla="*/ 1298278 w 1298278"/>
              <a:gd name="connsiteY0" fmla="*/ 1943862 h 1945565"/>
              <a:gd name="connsiteX1" fmla="*/ 518398 w 1298278"/>
              <a:gd name="connsiteY1" fmla="*/ 1596699 h 1945565"/>
              <a:gd name="connsiteX2" fmla="*/ 393782 w 1298278"/>
              <a:gd name="connsiteY2" fmla="*/ 806842 h 1945565"/>
              <a:gd name="connsiteX3" fmla="*/ 351174 w 1298278"/>
              <a:gd name="connsiteY3" fmla="*/ 326665 h 1945565"/>
              <a:gd name="connsiteX4" fmla="*/ 0 w 1298278"/>
              <a:gd name="connsiteY4" fmla="*/ 30 h 1945565"/>
              <a:gd name="connsiteX0" fmla="*/ 1263396 w 1263396"/>
              <a:gd name="connsiteY0" fmla="*/ 1878217 h 1879920"/>
              <a:gd name="connsiteX1" fmla="*/ 483516 w 1263396"/>
              <a:gd name="connsiteY1" fmla="*/ 1531054 h 1879920"/>
              <a:gd name="connsiteX2" fmla="*/ 358900 w 1263396"/>
              <a:gd name="connsiteY2" fmla="*/ 741197 h 1879920"/>
              <a:gd name="connsiteX3" fmla="*/ 316292 w 1263396"/>
              <a:gd name="connsiteY3" fmla="*/ 261020 h 1879920"/>
              <a:gd name="connsiteX4" fmla="*/ 0 w 1263396"/>
              <a:gd name="connsiteY4" fmla="*/ 46 h 1879920"/>
              <a:gd name="connsiteX0" fmla="*/ 1263396 w 1263396"/>
              <a:gd name="connsiteY0" fmla="*/ 1880032 h 1881735"/>
              <a:gd name="connsiteX1" fmla="*/ 483516 w 1263396"/>
              <a:gd name="connsiteY1" fmla="*/ 1532869 h 1881735"/>
              <a:gd name="connsiteX2" fmla="*/ 358900 w 1263396"/>
              <a:gd name="connsiteY2" fmla="*/ 743012 h 1881735"/>
              <a:gd name="connsiteX3" fmla="*/ 577902 w 1263396"/>
              <a:gd name="connsiteY3" fmla="*/ 120570 h 1881735"/>
              <a:gd name="connsiteX4" fmla="*/ 0 w 1263396"/>
              <a:gd name="connsiteY4" fmla="*/ 1861 h 1881735"/>
              <a:gd name="connsiteX0" fmla="*/ 1263396 w 1263396"/>
              <a:gd name="connsiteY0" fmla="*/ 1880032 h 1881735"/>
              <a:gd name="connsiteX1" fmla="*/ 483516 w 1263396"/>
              <a:gd name="connsiteY1" fmla="*/ 1532869 h 1881735"/>
              <a:gd name="connsiteX2" fmla="*/ 533306 w 1263396"/>
              <a:gd name="connsiteY2" fmla="*/ 721125 h 1881735"/>
              <a:gd name="connsiteX3" fmla="*/ 577902 w 1263396"/>
              <a:gd name="connsiteY3" fmla="*/ 120570 h 1881735"/>
              <a:gd name="connsiteX4" fmla="*/ 0 w 1263396"/>
              <a:gd name="connsiteY4" fmla="*/ 1861 h 1881735"/>
              <a:gd name="connsiteX0" fmla="*/ 1263396 w 1263396"/>
              <a:gd name="connsiteY0" fmla="*/ 1879033 h 1880736"/>
              <a:gd name="connsiteX1" fmla="*/ 483516 w 1263396"/>
              <a:gd name="connsiteY1" fmla="*/ 1531870 h 1880736"/>
              <a:gd name="connsiteX2" fmla="*/ 533306 w 1263396"/>
              <a:gd name="connsiteY2" fmla="*/ 720126 h 1880736"/>
              <a:gd name="connsiteX3" fmla="*/ 525580 w 1263396"/>
              <a:gd name="connsiteY3" fmla="*/ 130514 h 1880736"/>
              <a:gd name="connsiteX4" fmla="*/ 0 w 1263396"/>
              <a:gd name="connsiteY4" fmla="*/ 862 h 1880736"/>
              <a:gd name="connsiteX0" fmla="*/ 1263396 w 1263396"/>
              <a:gd name="connsiteY0" fmla="*/ 1879033 h 1880736"/>
              <a:gd name="connsiteX1" fmla="*/ 483516 w 1263396"/>
              <a:gd name="connsiteY1" fmla="*/ 1531870 h 1880736"/>
              <a:gd name="connsiteX2" fmla="*/ 533306 w 1263396"/>
              <a:gd name="connsiteY2" fmla="*/ 720126 h 1880736"/>
              <a:gd name="connsiteX3" fmla="*/ 525580 w 1263396"/>
              <a:gd name="connsiteY3" fmla="*/ 130514 h 1880736"/>
              <a:gd name="connsiteX4" fmla="*/ 0 w 1263396"/>
              <a:gd name="connsiteY4" fmla="*/ 862 h 1880736"/>
              <a:gd name="connsiteX0" fmla="*/ 1263396 w 1263396"/>
              <a:gd name="connsiteY0" fmla="*/ 1879033 h 1880736"/>
              <a:gd name="connsiteX1" fmla="*/ 483516 w 1263396"/>
              <a:gd name="connsiteY1" fmla="*/ 1531870 h 1880736"/>
              <a:gd name="connsiteX2" fmla="*/ 533306 w 1263396"/>
              <a:gd name="connsiteY2" fmla="*/ 720126 h 1880736"/>
              <a:gd name="connsiteX3" fmla="*/ 525580 w 1263396"/>
              <a:gd name="connsiteY3" fmla="*/ 130514 h 1880736"/>
              <a:gd name="connsiteX4" fmla="*/ 0 w 1263396"/>
              <a:gd name="connsiteY4" fmla="*/ 862 h 188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396" h="1880736">
                <a:moveTo>
                  <a:pt x="1263396" y="1879033"/>
                </a:moveTo>
                <a:cubicBezTo>
                  <a:pt x="1215418" y="1904433"/>
                  <a:pt x="582294" y="1639114"/>
                  <a:pt x="483516" y="1531870"/>
                </a:cubicBezTo>
                <a:cubicBezTo>
                  <a:pt x="480178" y="1413317"/>
                  <a:pt x="526295" y="953685"/>
                  <a:pt x="533306" y="720126"/>
                </a:cubicBezTo>
                <a:cubicBezTo>
                  <a:pt x="540317" y="486567"/>
                  <a:pt x="678415" y="223031"/>
                  <a:pt x="525580" y="130514"/>
                </a:cubicBezTo>
                <a:cubicBezTo>
                  <a:pt x="512271" y="-5778"/>
                  <a:pt x="73378" y="-1960"/>
                  <a:pt x="0" y="862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163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Baek</dc:creator>
  <cp:lastModifiedBy>Lori Flynn</cp:lastModifiedBy>
  <cp:revision>61</cp:revision>
  <dcterms:created xsi:type="dcterms:W3CDTF">2016-06-10T19:15:55Z</dcterms:created>
  <dcterms:modified xsi:type="dcterms:W3CDTF">2016-10-20T21:16:49Z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2016-06-10T00:00:00Z</vt:filetime>
  </property>
  <property fmtid="{D5CDD505-2E9C-101B-9397-08002B2CF9AE}" pid="3" name="LastSaved">
    <vt:filetime>2016-06-10T00:00:00Z</vt:filetime>
  </property>
</Properties>
</file>