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da-D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3C4"/>
    <a:srgbClr val="C44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4"/>
    <p:restoredTop sz="94590"/>
  </p:normalViewPr>
  <p:slideViewPr>
    <p:cSldViewPr snapToGrid="0" snapToObjects="1">
      <p:cViewPr>
        <p:scale>
          <a:sx n="170" d="100"/>
          <a:sy n="170" d="100"/>
        </p:scale>
        <p:origin x="5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1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36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3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5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8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1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3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1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128A-7993-D341-A0CE-A8377ECEA7A4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3EF8-A84F-994C-AC5A-11832D2FC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0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F122D-B20A-0E48-8F50-D75F8022BD27}"/>
              </a:ext>
            </a:extLst>
          </p:cNvPr>
          <p:cNvSpPr/>
          <p:nvPr/>
        </p:nvSpPr>
        <p:spPr>
          <a:xfrm>
            <a:off x="0" y="0"/>
            <a:ext cx="1800447" cy="299838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EDD17-2DD3-1D4E-8EFA-F111A06A5958}"/>
              </a:ext>
            </a:extLst>
          </p:cNvPr>
          <p:cNvSpPr/>
          <p:nvPr/>
        </p:nvSpPr>
        <p:spPr>
          <a:xfrm>
            <a:off x="964017" y="1633870"/>
            <a:ext cx="659219" cy="531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DF5840-07F3-B346-AA5A-808DD732C538}"/>
              </a:ext>
            </a:extLst>
          </p:cNvPr>
          <p:cNvSpPr/>
          <p:nvPr/>
        </p:nvSpPr>
        <p:spPr>
          <a:xfrm>
            <a:off x="131132" y="1633870"/>
            <a:ext cx="659219" cy="531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060EE-E68B-A043-859B-C6FCA555027B}"/>
              </a:ext>
            </a:extLst>
          </p:cNvPr>
          <p:cNvSpPr/>
          <p:nvPr/>
        </p:nvSpPr>
        <p:spPr>
          <a:xfrm>
            <a:off x="964018" y="871870"/>
            <a:ext cx="659219" cy="531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6CD02-2184-FE41-BCDB-EA2D5FAB6469}"/>
              </a:ext>
            </a:extLst>
          </p:cNvPr>
          <p:cNvSpPr/>
          <p:nvPr/>
        </p:nvSpPr>
        <p:spPr>
          <a:xfrm>
            <a:off x="964019" y="130693"/>
            <a:ext cx="659219" cy="531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68358-26A2-494D-A7A5-494E7EC06E71}"/>
              </a:ext>
            </a:extLst>
          </p:cNvPr>
          <p:cNvSpPr/>
          <p:nvPr/>
        </p:nvSpPr>
        <p:spPr>
          <a:xfrm>
            <a:off x="131134" y="130693"/>
            <a:ext cx="659219" cy="531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E9688-B01E-5445-8654-DF7B956E75EF}"/>
              </a:ext>
            </a:extLst>
          </p:cNvPr>
          <p:cNvSpPr/>
          <p:nvPr/>
        </p:nvSpPr>
        <p:spPr>
          <a:xfrm>
            <a:off x="131133" y="871870"/>
            <a:ext cx="659219" cy="531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21B038-CC80-A047-AC0E-A18D8B8EC591}"/>
              </a:ext>
            </a:extLst>
          </p:cNvPr>
          <p:cNvSpPr/>
          <p:nvPr/>
        </p:nvSpPr>
        <p:spPr>
          <a:xfrm>
            <a:off x="964017" y="2316125"/>
            <a:ext cx="659219" cy="531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BFE90-FBAF-A44A-9FB8-6ED6AB923791}"/>
              </a:ext>
            </a:extLst>
          </p:cNvPr>
          <p:cNvSpPr/>
          <p:nvPr/>
        </p:nvSpPr>
        <p:spPr>
          <a:xfrm>
            <a:off x="131132" y="2316125"/>
            <a:ext cx="659219" cy="531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52EF5F-EFC1-8443-967E-2D12B200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4576" y="2740959"/>
            <a:ext cx="2677673" cy="25575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54A0A9-14B4-9E4E-A4D8-E6B372AD4F30}"/>
              </a:ext>
            </a:extLst>
          </p:cNvPr>
          <p:cNvSpPr/>
          <p:nvPr/>
        </p:nvSpPr>
        <p:spPr>
          <a:xfrm>
            <a:off x="77972" y="3211033"/>
            <a:ext cx="1644502" cy="198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110/110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A8EBC8-EBDD-FE4C-9C36-42516A52C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39" y="2862348"/>
            <a:ext cx="893069" cy="13228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693DD6-E77D-5E47-B377-08C002E54C9C}"/>
              </a:ext>
            </a:extLst>
          </p:cNvPr>
          <p:cNvSpPr/>
          <p:nvPr/>
        </p:nvSpPr>
        <p:spPr>
          <a:xfrm>
            <a:off x="7092283" y="489097"/>
            <a:ext cx="2051716" cy="4352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4BB580-7FF1-E943-87B6-8D0AFED94B9F}"/>
              </a:ext>
            </a:extLst>
          </p:cNvPr>
          <p:cNvSpPr/>
          <p:nvPr/>
        </p:nvSpPr>
        <p:spPr>
          <a:xfrm>
            <a:off x="2296633" y="2442607"/>
            <a:ext cx="4795648" cy="4452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FF817A-5C9A-BA4E-B991-2C89F7A14618}"/>
              </a:ext>
            </a:extLst>
          </p:cNvPr>
          <p:cNvSpPr/>
          <p:nvPr/>
        </p:nvSpPr>
        <p:spPr>
          <a:xfrm>
            <a:off x="2296633" y="4268528"/>
            <a:ext cx="4786789" cy="4452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B57F74-EBA6-274B-9A69-D371C888B473}"/>
              </a:ext>
            </a:extLst>
          </p:cNvPr>
          <p:cNvSpPr/>
          <p:nvPr/>
        </p:nvSpPr>
        <p:spPr>
          <a:xfrm>
            <a:off x="6526418" y="2737329"/>
            <a:ext cx="550483" cy="16817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6735CA4-9852-2349-810F-5D7475F9AC69}"/>
              </a:ext>
            </a:extLst>
          </p:cNvPr>
          <p:cNvSpPr/>
          <p:nvPr/>
        </p:nvSpPr>
        <p:spPr>
          <a:xfrm>
            <a:off x="7032032" y="2020187"/>
            <a:ext cx="205562" cy="1247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AC651-CA6B-BD48-A69A-5386F6CF81AA}"/>
              </a:ext>
            </a:extLst>
          </p:cNvPr>
          <p:cNvSpPr/>
          <p:nvPr/>
        </p:nvSpPr>
        <p:spPr>
          <a:xfrm>
            <a:off x="2243470" y="607384"/>
            <a:ext cx="4786789" cy="4452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96A996-F884-CF4F-B7CE-DB2142E6D8B9}"/>
              </a:ext>
            </a:extLst>
          </p:cNvPr>
          <p:cNvSpPr/>
          <p:nvPr/>
        </p:nvSpPr>
        <p:spPr>
          <a:xfrm>
            <a:off x="6479776" y="760890"/>
            <a:ext cx="550483" cy="16817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78BCFB-47F0-4141-A8F2-23A8589E9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167" y="98905"/>
            <a:ext cx="1442275" cy="8955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003057-ECC5-0A48-9091-0C8C38E527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966" t="24918" r="29463" b="53915"/>
          <a:stretch/>
        </p:blipFill>
        <p:spPr>
          <a:xfrm>
            <a:off x="7131066" y="2214450"/>
            <a:ext cx="692040" cy="734978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F1C05A9-FFC1-F14D-9BF8-AE774DDC942E}"/>
              </a:ext>
            </a:extLst>
          </p:cNvPr>
          <p:cNvSpPr/>
          <p:nvPr/>
        </p:nvSpPr>
        <p:spPr>
          <a:xfrm>
            <a:off x="4024482" y="-705979"/>
            <a:ext cx="6886615" cy="6886615"/>
          </a:xfrm>
          <a:prstGeom prst="ellipse">
            <a:avLst/>
          </a:prstGeom>
          <a:solidFill>
            <a:srgbClr val="4473C4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7BA5D69-FCB2-4B4F-AE28-5A7C88684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703" y="2073529"/>
            <a:ext cx="1311418" cy="8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Rolf Sommer Kaas</dc:creator>
  <cp:lastModifiedBy>Rolf Sommer Kaas</cp:lastModifiedBy>
  <cp:revision>8</cp:revision>
  <dcterms:created xsi:type="dcterms:W3CDTF">2021-10-02T19:33:43Z</dcterms:created>
  <dcterms:modified xsi:type="dcterms:W3CDTF">2021-10-02T21:20:17Z</dcterms:modified>
</cp:coreProperties>
</file>